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76" r:id="rId3"/>
    <p:sldId id="278" r:id="rId4"/>
    <p:sldId id="277" r:id="rId5"/>
    <p:sldId id="260" r:id="rId6"/>
    <p:sldId id="261" r:id="rId7"/>
    <p:sldId id="262" r:id="rId8"/>
    <p:sldId id="263" r:id="rId9"/>
    <p:sldId id="265" r:id="rId10"/>
    <p:sldId id="267" r:id="rId11"/>
    <p:sldId id="279" r:id="rId12"/>
    <p:sldId id="268" r:id="rId13"/>
    <p:sldId id="270" r:id="rId14"/>
    <p:sldId id="271" r:id="rId15"/>
    <p:sldId id="275" r:id="rId16"/>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346B"/>
    <a:srgbClr val="1B4685"/>
    <a:srgbClr val="1C476E"/>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1" d="100"/>
          <a:sy n="71" d="100"/>
        </p:scale>
        <p:origin x="1176" y="60"/>
      </p:cViewPr>
      <p:guideLst/>
    </p:cSldViewPr>
  </p:slideViewPr>
  <p:notesTextViewPr>
    <p:cViewPr>
      <p:scale>
        <a:sx n="1" d="1"/>
        <a:sy n="1" d="1"/>
      </p:scale>
      <p:origin x="0" y="0"/>
    </p:cViewPr>
  </p:notesTextViewPr>
  <p:notesViewPr>
    <p:cSldViewPr snapToGrid="0">
      <p:cViewPr varScale="1">
        <p:scale>
          <a:sx n="72" d="100"/>
          <a:sy n="72" d="100"/>
        </p:scale>
        <p:origin x="1896"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C96427F3-134A-4FFB-858F-CE24B0CB3519}" type="datetimeFigureOut">
              <a:rPr lang="en-US" smtClean="0"/>
              <a:t>10/25/2020</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F521B7ED-EBE3-41CC-B0F5-B226B3FBC1FD}" type="slidenum">
              <a:rPr lang="en-US" smtClean="0"/>
              <a:t>‹#›</a:t>
            </a:fld>
            <a:endParaRPr lang="en-US"/>
          </a:p>
        </p:txBody>
      </p:sp>
    </p:spTree>
    <p:extLst>
      <p:ext uri="{BB962C8B-B14F-4D97-AF65-F5344CB8AC3E}">
        <p14:creationId xmlns:p14="http://schemas.microsoft.com/office/powerpoint/2010/main" val="2673922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799E53E9-0DC6-48A1-AD43-315F7B10A02A}" type="datetimeFigureOut">
              <a:rPr lang="en-US" smtClean="0"/>
              <a:t>10/25/2020</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2D9E804C-E1BB-4E1F-96D4-238CD75362DB}" type="slidenum">
              <a:rPr lang="en-US" smtClean="0"/>
              <a:t>‹#›</a:t>
            </a:fld>
            <a:endParaRPr lang="en-US"/>
          </a:p>
        </p:txBody>
      </p:sp>
    </p:spTree>
    <p:extLst>
      <p:ext uri="{BB962C8B-B14F-4D97-AF65-F5344CB8AC3E}">
        <p14:creationId xmlns:p14="http://schemas.microsoft.com/office/powerpoint/2010/main" val="3270845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252" y="-9938"/>
            <a:ext cx="9157251" cy="6867938"/>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52" y="-9938"/>
            <a:ext cx="2174465" cy="1537250"/>
          </a:xfrm>
          <a:prstGeom prst="rect">
            <a:avLst/>
          </a:prstGeom>
        </p:spPr>
      </p:pic>
      <p:sp>
        <p:nvSpPr>
          <p:cNvPr id="2" name="Title 1"/>
          <p:cNvSpPr>
            <a:spLocks noGrp="1"/>
          </p:cNvSpPr>
          <p:nvPr>
            <p:ph type="ctrTitle"/>
          </p:nvPr>
        </p:nvSpPr>
        <p:spPr>
          <a:xfrm>
            <a:off x="685800" y="1537251"/>
            <a:ext cx="7772400" cy="1972711"/>
          </a:xfrm>
        </p:spPr>
        <p:txBody>
          <a:bodyPr anchor="b">
            <a:normAutofit/>
          </a:bodyPr>
          <a:lstStyle>
            <a:lvl1pPr algn="ctr">
              <a:defRPr sz="6000">
                <a:solidFill>
                  <a:schemeClr val="bg1"/>
                </a:solidFill>
                <a:latin typeface="Alexon RR" panose="02000300000000000000" pitchFamily="50"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750364"/>
            <a:ext cx="6858000" cy="1507435"/>
          </a:xfrm>
        </p:spPr>
        <p:txBody>
          <a:bodyPr/>
          <a:lstStyle>
            <a:lvl1pPr marL="0" indent="0" algn="ctr">
              <a:buNone/>
              <a:defRPr sz="2400">
                <a:solidFill>
                  <a:schemeClr val="bg1"/>
                </a:solidFill>
                <a:latin typeface="Alexon RR" panose="020003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575642" y="5653018"/>
            <a:ext cx="2057400" cy="365125"/>
          </a:xfrm>
        </p:spPr>
        <p:txBody>
          <a:bodyPr/>
          <a:lstStyle/>
          <a:p>
            <a:fld id="{7287147D-8531-4EF9-A41A-7503F0AF64C4}" type="datetimeFigureOut">
              <a:rPr lang="en-US" smtClean="0"/>
              <a:t>10/25/2020</a:t>
            </a:fld>
            <a:endParaRPr lang="en-US"/>
          </a:p>
        </p:txBody>
      </p:sp>
      <p:sp>
        <p:nvSpPr>
          <p:cNvPr id="5" name="Footer Placeholder 4"/>
          <p:cNvSpPr>
            <a:spLocks noGrp="1"/>
          </p:cNvSpPr>
          <p:nvPr>
            <p:ph type="ftr" sz="quarter" idx="11"/>
          </p:nvPr>
        </p:nvSpPr>
        <p:spPr>
          <a:xfrm>
            <a:off x="3028950" y="5653018"/>
            <a:ext cx="3086100" cy="365125"/>
          </a:xfrm>
        </p:spPr>
        <p:txBody>
          <a:bodyPr/>
          <a:lstStyle/>
          <a:p>
            <a:endParaRPr lang="en-US" dirty="0"/>
          </a:p>
        </p:txBody>
      </p:sp>
      <p:sp>
        <p:nvSpPr>
          <p:cNvPr id="6" name="Slide Number Placeholder 5"/>
          <p:cNvSpPr>
            <a:spLocks noGrp="1"/>
          </p:cNvSpPr>
          <p:nvPr>
            <p:ph type="sldNum" sz="quarter" idx="12"/>
          </p:nvPr>
        </p:nvSpPr>
        <p:spPr>
          <a:xfrm>
            <a:off x="6510958" y="5653018"/>
            <a:ext cx="2057400" cy="365125"/>
          </a:xfrm>
        </p:spPr>
        <p:txBody>
          <a:bodyPr/>
          <a:lstStyle/>
          <a:p>
            <a:fld id="{80FA636C-79B5-490E-A768-D9BE77AF68C9}" type="slidenum">
              <a:rPr lang="en-US" smtClean="0"/>
              <a:t>‹#›</a:t>
            </a:fld>
            <a:endParaRPr lang="en-US"/>
          </a:p>
        </p:txBody>
      </p:sp>
      <p:sp>
        <p:nvSpPr>
          <p:cNvPr id="12" name="TextBox 11"/>
          <p:cNvSpPr txBox="1"/>
          <p:nvPr userDrawn="1"/>
        </p:nvSpPr>
        <p:spPr>
          <a:xfrm>
            <a:off x="1895890" y="401018"/>
            <a:ext cx="1814720" cy="830997"/>
          </a:xfrm>
          <a:prstGeom prst="rect">
            <a:avLst/>
          </a:prstGeom>
          <a:noFill/>
        </p:spPr>
        <p:txBody>
          <a:bodyPr wrap="square" rtlCol="0">
            <a:spAutoFit/>
          </a:bodyPr>
          <a:lstStyle/>
          <a:p>
            <a:r>
              <a:rPr lang="en-US" sz="1600" dirty="0" smtClean="0">
                <a:solidFill>
                  <a:schemeClr val="accent4"/>
                </a:solidFill>
                <a:latin typeface="Alexon RR" panose="02000300000000000000" pitchFamily="50" charset="0"/>
              </a:rPr>
              <a:t>UNIVERSITAS MUHAMMADIYAH SIDOARJO</a:t>
            </a:r>
            <a:endParaRPr lang="en-US" sz="1600" dirty="0">
              <a:solidFill>
                <a:schemeClr val="accent4"/>
              </a:solidFill>
              <a:latin typeface="Alexon RR" panose="02000300000000000000" pitchFamily="50" charset="0"/>
            </a:endParaRPr>
          </a:p>
        </p:txBody>
      </p:sp>
      <p:sp>
        <p:nvSpPr>
          <p:cNvPr id="13" name="TextBox 12"/>
          <p:cNvSpPr txBox="1"/>
          <p:nvPr userDrawn="1"/>
        </p:nvSpPr>
        <p:spPr>
          <a:xfrm>
            <a:off x="7539658" y="6122504"/>
            <a:ext cx="1458568" cy="735496"/>
          </a:xfrm>
          <a:prstGeom prst="rect">
            <a:avLst/>
          </a:prstGeom>
          <a:solidFill>
            <a:srgbClr val="1B4685"/>
          </a:solidFill>
        </p:spPr>
        <p:txBody>
          <a:bodyPr wrap="square" rtlCol="0">
            <a:spAutoFit/>
          </a:bodyPr>
          <a:lstStyle/>
          <a:p>
            <a:endParaRPr lang="en-US" dirty="0"/>
          </a:p>
        </p:txBody>
      </p:sp>
    </p:spTree>
    <p:extLst>
      <p:ext uri="{BB962C8B-B14F-4D97-AF65-F5344CB8AC3E}">
        <p14:creationId xmlns:p14="http://schemas.microsoft.com/office/powerpoint/2010/main" val="330197172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87147D-8531-4EF9-A41A-7503F0AF64C4}" type="datetimeFigureOut">
              <a:rPr lang="en-US" smtClean="0"/>
              <a:t>10/25/2020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A636C-79B5-490E-A768-D9BE77AF68C9}" type="slidenum">
              <a:rPr lang="en-US" smtClean="0"/>
              <a:t>‹#›</a:t>
            </a:fld>
            <a:endParaRPr lang="en-US"/>
          </a:p>
        </p:txBody>
      </p:sp>
      <p:pic>
        <p:nvPicPr>
          <p:cNvPr id="6" name="Picture 5"/>
          <p:cNvPicPr>
            <a:picLocks noChangeAspect="1"/>
          </p:cNvPicPr>
          <p:nvPr userDrawn="1"/>
        </p:nvPicPr>
        <p:blipFill>
          <a:blip r:embed="rId2">
            <a:extLst>
              <a:ext uri="{BEBA8EAE-BF5A-486C-A8C5-ECC9F3942E4B}">
                <a14:imgProps xmlns:a14="http://schemas.microsoft.com/office/drawing/2010/main">
                  <a14:imgLayer r:embed="rId3">
                    <a14:imgEffect>
                      <a14:brightnessContrast contrast="-26000"/>
                    </a14:imgEffect>
                  </a14:imgLayer>
                </a14:imgProps>
              </a:ext>
              <a:ext uri="{28A0092B-C50C-407E-A947-70E740481C1C}">
                <a14:useLocalDpi xmlns:a14="http://schemas.microsoft.com/office/drawing/2010/main" val="0"/>
              </a:ext>
            </a:extLst>
          </a:blip>
          <a:stretch>
            <a:fillRect/>
          </a:stretch>
        </p:blipFill>
        <p:spPr>
          <a:xfrm>
            <a:off x="5715000" y="4879075"/>
            <a:ext cx="3810000" cy="1978925"/>
          </a:xfrm>
          <a:prstGeom prst="rect">
            <a:avLst/>
          </a:prstGeom>
          <a:noFill/>
        </p:spPr>
      </p:pic>
      <p:sp>
        <p:nvSpPr>
          <p:cNvPr id="10" name="Text Placeholder 2"/>
          <p:cNvSpPr>
            <a:spLocks noGrp="1"/>
          </p:cNvSpPr>
          <p:nvPr>
            <p:ph idx="1"/>
          </p:nvPr>
        </p:nvSpPr>
        <p:spPr>
          <a:xfrm>
            <a:off x="108505" y="1232452"/>
            <a:ext cx="8889721" cy="5221357"/>
          </a:xfrm>
          <a:prstGeom prst="rect">
            <a:avLst/>
          </a:prstGeom>
        </p:spPr>
        <p:txBody>
          <a:bodyPr vert="horz" lIns="91440" tIns="45720" rIns="91440" bIns="45720" rtlCol="0">
            <a:normAutofit/>
          </a:bodyPr>
          <a:lstStyle>
            <a:lvl1pPr>
              <a:defRPr>
                <a:latin typeface="Alexon RR" panose="02000300000000000000" pitchFamily="50" charset="0"/>
              </a:defRPr>
            </a:lvl1pPr>
            <a:lvl2pPr>
              <a:defRPr>
                <a:latin typeface="Alexon RR" panose="02000300000000000000" pitchFamily="50" charset="0"/>
              </a:defRPr>
            </a:lvl2pPr>
            <a:lvl3pPr>
              <a:defRPr>
                <a:latin typeface="Alexon RR" panose="02000300000000000000" pitchFamily="50" charset="0"/>
              </a:defRPr>
            </a:lvl3pPr>
            <a:lvl4pPr>
              <a:defRPr>
                <a:latin typeface="Alexon RR" panose="02000300000000000000" pitchFamily="50" charset="0"/>
              </a:defRPr>
            </a:lvl4pPr>
            <a:lvl5pPr>
              <a:defRPr>
                <a:latin typeface="Alexon RR" panose="020003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
          <p:cNvSpPr>
            <a:spLocks noGrp="1"/>
          </p:cNvSpPr>
          <p:nvPr>
            <p:ph type="title"/>
          </p:nvPr>
        </p:nvSpPr>
        <p:spPr>
          <a:xfrm>
            <a:off x="108505" y="113336"/>
            <a:ext cx="8853691" cy="999848"/>
          </a:xfrm>
        </p:spPr>
        <p:txBody>
          <a:bodyPr/>
          <a:lstStyle>
            <a:lvl1pPr algn="ctr">
              <a:defRPr/>
            </a:lvl1pPr>
          </a:lstStyle>
          <a:p>
            <a:r>
              <a:rPr lang="en-US" dirty="0" smtClean="0"/>
              <a:t>Click to edit Master title style</a:t>
            </a:r>
            <a:endParaRPr lang="en-US" dirty="0"/>
          </a:p>
        </p:txBody>
      </p:sp>
    </p:spTree>
    <p:extLst>
      <p:ext uri="{BB962C8B-B14F-4D97-AF65-F5344CB8AC3E}">
        <p14:creationId xmlns:p14="http://schemas.microsoft.com/office/powerpoint/2010/main" val="867723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Custom Layout">
    <p:bg>
      <p:bgPr>
        <a:gradFill>
          <a:gsLst>
            <a:gs pos="0">
              <a:schemeClr val="tx2">
                <a:lumMod val="60000"/>
                <a:lumOff val="40000"/>
              </a:schemeClr>
            </a:gs>
            <a:gs pos="100000">
              <a:schemeClr val="tx2">
                <a:lumMod val="75000"/>
              </a:schemeClr>
            </a:gs>
            <a:gs pos="11000">
              <a:srgbClr val="0087E6"/>
            </a:gs>
            <a:gs pos="60000">
              <a:srgbClr val="005CBF"/>
            </a:gs>
          </a:gsLst>
          <a:path path="rect">
            <a:fillToRect l="100000" t="100000"/>
          </a:path>
        </a:gra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BEBA8EAE-BF5A-486C-A8C5-ECC9F3942E4B}">
                <a14:imgProps xmlns:a14="http://schemas.microsoft.com/office/drawing/2010/main">
                  <a14:imgLayer r:embed="rId3">
                    <a14:imgEffect>
                      <a14:artisticGlowDiffused/>
                    </a14:imgEffect>
                    <a14:imgEffect>
                      <a14:brightnessContrast bright="59000" contrast="68000"/>
                    </a14:imgEffect>
                  </a14:imgLayer>
                </a14:imgProps>
              </a:ext>
              <a:ext uri="{28A0092B-C50C-407E-A947-70E740481C1C}">
                <a14:useLocalDpi xmlns:a14="http://schemas.microsoft.com/office/drawing/2010/main" val="0"/>
              </a:ext>
            </a:extLst>
          </a:blip>
          <a:stretch>
            <a:fillRect/>
          </a:stretch>
        </p:blipFill>
        <p:spPr>
          <a:xfrm>
            <a:off x="5547897" y="4776523"/>
            <a:ext cx="4083983" cy="2121233"/>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fld id="{7287147D-8531-4EF9-A41A-7503F0AF64C4}" type="datetimeFigureOut">
              <a:rPr lang="en-US" smtClean="0"/>
              <a:pPr/>
              <a:t>10/25/2020</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80FA636C-79B5-490E-A768-D9BE77AF68C9}" type="slidenum">
              <a:rPr lang="en-US" smtClean="0"/>
              <a:pPr/>
              <a:t>‹#›</a:t>
            </a:fld>
            <a:endParaRPr lang="en-US"/>
          </a:p>
        </p:txBody>
      </p:sp>
      <p:sp>
        <p:nvSpPr>
          <p:cNvPr id="12" name="Title 1"/>
          <p:cNvSpPr>
            <a:spLocks noGrp="1"/>
          </p:cNvSpPr>
          <p:nvPr>
            <p:ph type="title"/>
          </p:nvPr>
        </p:nvSpPr>
        <p:spPr>
          <a:xfrm>
            <a:off x="2093843" y="113335"/>
            <a:ext cx="6868352" cy="891207"/>
          </a:xfrm>
        </p:spPr>
        <p:txBody>
          <a:bodyPr/>
          <a:lstStyle>
            <a:lvl1pPr>
              <a:defRPr>
                <a:solidFill>
                  <a:schemeClr val="bg1"/>
                </a:solidFill>
              </a:defRPr>
            </a:lvl1pPr>
          </a:lstStyle>
          <a:p>
            <a:r>
              <a:rPr lang="en-US" dirty="0" smtClean="0"/>
              <a:t>Click to edit Master title style</a:t>
            </a:r>
            <a:endParaRPr lang="en-US" dirty="0"/>
          </a:p>
        </p:txBody>
      </p:sp>
      <p:sp>
        <p:nvSpPr>
          <p:cNvPr id="13" name="Text Placeholder 2"/>
          <p:cNvSpPr>
            <a:spLocks noGrp="1"/>
          </p:cNvSpPr>
          <p:nvPr>
            <p:ph idx="1"/>
          </p:nvPr>
        </p:nvSpPr>
        <p:spPr>
          <a:xfrm>
            <a:off x="145775" y="1126435"/>
            <a:ext cx="8852452" cy="5327374"/>
          </a:xfrm>
          <a:prstGeom prst="rect">
            <a:avLst/>
          </a:prstGeom>
        </p:spPr>
        <p:txBody>
          <a:bodyPr vert="horz" lIns="91440" tIns="45720" rIns="91440" bIns="45720" rtlCol="0">
            <a:normAutofit/>
          </a:bodyPr>
          <a:lstStyle>
            <a:lvl1pPr>
              <a:defRPr>
                <a:solidFill>
                  <a:schemeClr val="bg1"/>
                </a:solidFill>
                <a:latin typeface="Alexon RR" panose="02000300000000000000" pitchFamily="50" charset="0"/>
              </a:defRPr>
            </a:lvl1pPr>
            <a:lvl2pPr>
              <a:defRPr>
                <a:solidFill>
                  <a:schemeClr val="bg1"/>
                </a:solidFill>
                <a:latin typeface="Alexon RR" panose="02000300000000000000" pitchFamily="50" charset="0"/>
              </a:defRPr>
            </a:lvl2pPr>
            <a:lvl3pPr>
              <a:defRPr>
                <a:solidFill>
                  <a:schemeClr val="bg1"/>
                </a:solidFill>
                <a:latin typeface="Alexon RR" panose="02000300000000000000" pitchFamily="50" charset="0"/>
              </a:defRPr>
            </a:lvl3pPr>
            <a:lvl4pPr>
              <a:defRPr>
                <a:solidFill>
                  <a:schemeClr val="bg1"/>
                </a:solidFill>
                <a:latin typeface="Alexon RR" panose="02000300000000000000" pitchFamily="50" charset="0"/>
              </a:defRPr>
            </a:lvl4pPr>
            <a:lvl5pPr>
              <a:defRPr>
                <a:solidFill>
                  <a:schemeClr val="bg1"/>
                </a:solidFill>
                <a:latin typeface="Alexon RR" panose="020003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6" name="Picture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51791" y="128927"/>
            <a:ext cx="1616765" cy="767065"/>
          </a:xfrm>
          <a:prstGeom prst="rect">
            <a:avLst/>
          </a:prstGeom>
        </p:spPr>
      </p:pic>
    </p:spTree>
    <p:extLst>
      <p:ext uri="{BB962C8B-B14F-4D97-AF65-F5344CB8AC3E}">
        <p14:creationId xmlns:p14="http://schemas.microsoft.com/office/powerpoint/2010/main" val="3644732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Custom Layout">
    <p:bg>
      <p:bgPr>
        <a:gradFill>
          <a:gsLst>
            <a:gs pos="0">
              <a:schemeClr val="tx2">
                <a:lumMod val="60000"/>
                <a:lumOff val="40000"/>
              </a:schemeClr>
            </a:gs>
            <a:gs pos="100000">
              <a:schemeClr val="tx2">
                <a:lumMod val="75000"/>
              </a:schemeClr>
            </a:gs>
            <a:gs pos="11000">
              <a:srgbClr val="0087E6"/>
            </a:gs>
            <a:gs pos="60000">
              <a:srgbClr val="005CBF"/>
            </a:gs>
          </a:gsLst>
          <a:path path="rect">
            <a:fillToRect l="100000" t="100000"/>
          </a:path>
        </a:grad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7287147D-8531-4EF9-A41A-7503F0AF64C4}" type="datetimeFigureOut">
              <a:rPr lang="en-US" smtClean="0"/>
              <a:pPr/>
              <a:t>10/25/2020</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80FA636C-79B5-490E-A768-D9BE77AF68C9}" type="slidenum">
              <a:rPr lang="en-US" smtClean="0"/>
              <a:pPr/>
              <a:t>‹#›</a:t>
            </a:fld>
            <a:endParaRPr lang="en-US"/>
          </a:p>
        </p:txBody>
      </p:sp>
      <p:sp>
        <p:nvSpPr>
          <p:cNvPr id="12" name="Title 1"/>
          <p:cNvSpPr>
            <a:spLocks noGrp="1"/>
          </p:cNvSpPr>
          <p:nvPr>
            <p:ph type="title"/>
          </p:nvPr>
        </p:nvSpPr>
        <p:spPr>
          <a:xfrm>
            <a:off x="2093843" y="113335"/>
            <a:ext cx="6868352" cy="891207"/>
          </a:xfrm>
        </p:spPr>
        <p:txBody>
          <a:bodyPr/>
          <a:lstStyle>
            <a:lvl1pPr>
              <a:defRPr>
                <a:solidFill>
                  <a:schemeClr val="bg1"/>
                </a:solidFill>
              </a:defRPr>
            </a:lvl1pPr>
          </a:lstStyle>
          <a:p>
            <a:r>
              <a:rPr lang="en-US" dirty="0" smtClean="0"/>
              <a:t>Click to edit Master title style</a:t>
            </a:r>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791" y="128927"/>
            <a:ext cx="1616765" cy="767065"/>
          </a:xfrm>
          <a:prstGeom prst="rect">
            <a:avLst/>
          </a:prstGeom>
        </p:spPr>
      </p:pic>
      <p:sp>
        <p:nvSpPr>
          <p:cNvPr id="9" name="Text Placeholder 2"/>
          <p:cNvSpPr>
            <a:spLocks noGrp="1"/>
          </p:cNvSpPr>
          <p:nvPr>
            <p:ph idx="1"/>
          </p:nvPr>
        </p:nvSpPr>
        <p:spPr>
          <a:xfrm>
            <a:off x="159026" y="1139687"/>
            <a:ext cx="8803169" cy="5399226"/>
          </a:xfrm>
          <a:prstGeom prst="rect">
            <a:avLst/>
          </a:prstGeom>
        </p:spPr>
        <p:txBody>
          <a:bodyPr vert="horz" lIns="91440" tIns="45720" rIns="91440" bIns="45720" rtlCol="0">
            <a:normAutofit/>
          </a:bodyPr>
          <a:lstStyle>
            <a:lvl1pPr>
              <a:defRPr>
                <a:solidFill>
                  <a:schemeClr val="bg1"/>
                </a:solidFill>
                <a:latin typeface="Alexon RR" panose="02000300000000000000" pitchFamily="50" charset="0"/>
              </a:defRPr>
            </a:lvl1pPr>
            <a:lvl2pPr>
              <a:defRPr>
                <a:solidFill>
                  <a:schemeClr val="bg1"/>
                </a:solidFill>
                <a:latin typeface="Alexon RR" panose="02000300000000000000" pitchFamily="50" charset="0"/>
              </a:defRPr>
            </a:lvl2pPr>
            <a:lvl3pPr>
              <a:defRPr>
                <a:solidFill>
                  <a:schemeClr val="bg1"/>
                </a:solidFill>
                <a:latin typeface="Alexon RR" panose="02000300000000000000" pitchFamily="50" charset="0"/>
              </a:defRPr>
            </a:lvl3pPr>
            <a:lvl4pPr>
              <a:defRPr>
                <a:solidFill>
                  <a:schemeClr val="bg1"/>
                </a:solidFill>
                <a:latin typeface="Alexon RR" panose="02000300000000000000" pitchFamily="50" charset="0"/>
              </a:defRPr>
            </a:lvl4pPr>
            <a:lvl5pPr>
              <a:defRPr>
                <a:solidFill>
                  <a:schemeClr val="bg1"/>
                </a:solidFill>
                <a:latin typeface="Alexon RR" panose="020003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51776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Custom Layout">
    <p:bg>
      <p:bgPr>
        <a:gradFill>
          <a:gsLst>
            <a:gs pos="0">
              <a:schemeClr val="tx2">
                <a:lumMod val="60000"/>
                <a:lumOff val="40000"/>
              </a:schemeClr>
            </a:gs>
            <a:gs pos="100000">
              <a:schemeClr val="tx2">
                <a:lumMod val="75000"/>
              </a:schemeClr>
            </a:gs>
            <a:gs pos="11000">
              <a:srgbClr val="0087E6"/>
            </a:gs>
            <a:gs pos="60000">
              <a:srgbClr val="005CBF"/>
            </a:gs>
          </a:gsLst>
          <a:path path="rect">
            <a:fillToRect l="100000" t="100000"/>
          </a:path>
        </a:gradFill>
        <a:effectLst/>
      </p:bgPr>
    </p:bg>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BEBA8EAE-BF5A-486C-A8C5-ECC9F3942E4B}">
                <a14:imgProps xmlns:a14="http://schemas.microsoft.com/office/drawing/2010/main">
                  <a14:imgLayer r:embed="rId3">
                    <a14:imgEffect>
                      <a14:artisticGlowDiffused/>
                    </a14:imgEffect>
                    <a14:imgEffect>
                      <a14:brightnessContrast bright="59000" contrast="68000"/>
                    </a14:imgEffect>
                  </a14:imgLayer>
                </a14:imgProps>
              </a:ext>
              <a:ext uri="{28A0092B-C50C-407E-A947-70E740481C1C}">
                <a14:useLocalDpi xmlns:a14="http://schemas.microsoft.com/office/drawing/2010/main" val="0"/>
              </a:ext>
            </a:extLst>
          </a:blip>
          <a:stretch>
            <a:fillRect/>
          </a:stretch>
        </p:blipFill>
        <p:spPr>
          <a:xfrm>
            <a:off x="5547897" y="4776523"/>
            <a:ext cx="4083983" cy="2121233"/>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fld id="{7287147D-8531-4EF9-A41A-7503F0AF64C4}" type="datetimeFigureOut">
              <a:rPr lang="en-US" smtClean="0"/>
              <a:pPr/>
              <a:t>10/25/2020</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solidFill>
              </a:defRPr>
            </a:lvl1pPr>
          </a:lstStyle>
          <a:p>
            <a:fld id="{80FA636C-79B5-490E-A768-D9BE77AF68C9}" type="slidenum">
              <a:rPr lang="en-US" smtClean="0"/>
              <a:pPr/>
              <a:t>‹#›</a:t>
            </a:fld>
            <a:endParaRPr lang="en-US"/>
          </a:p>
        </p:txBody>
      </p:sp>
      <p:sp>
        <p:nvSpPr>
          <p:cNvPr id="12" name="Title 1"/>
          <p:cNvSpPr>
            <a:spLocks noGrp="1"/>
          </p:cNvSpPr>
          <p:nvPr>
            <p:ph type="title"/>
          </p:nvPr>
        </p:nvSpPr>
        <p:spPr>
          <a:xfrm>
            <a:off x="159026" y="113335"/>
            <a:ext cx="8803169" cy="891207"/>
          </a:xfrm>
        </p:spPr>
        <p:txBody>
          <a:bodyPr/>
          <a:lstStyle>
            <a:lvl1pPr>
              <a:defRPr>
                <a:solidFill>
                  <a:schemeClr val="bg1"/>
                </a:solidFill>
              </a:defRPr>
            </a:lvl1pPr>
          </a:lstStyle>
          <a:p>
            <a:r>
              <a:rPr lang="en-US" dirty="0" smtClean="0"/>
              <a:t>Click to edit Master title style</a:t>
            </a:r>
            <a:endParaRPr lang="en-US" dirty="0"/>
          </a:p>
        </p:txBody>
      </p:sp>
      <p:sp>
        <p:nvSpPr>
          <p:cNvPr id="13" name="Text Placeholder 2"/>
          <p:cNvSpPr>
            <a:spLocks noGrp="1"/>
          </p:cNvSpPr>
          <p:nvPr>
            <p:ph idx="1"/>
          </p:nvPr>
        </p:nvSpPr>
        <p:spPr>
          <a:xfrm>
            <a:off x="159026" y="1139687"/>
            <a:ext cx="8803169" cy="5399226"/>
          </a:xfrm>
          <a:prstGeom prst="rect">
            <a:avLst/>
          </a:prstGeom>
        </p:spPr>
        <p:txBody>
          <a:bodyPr vert="horz" lIns="91440" tIns="45720" rIns="91440" bIns="45720" rtlCol="0">
            <a:normAutofit/>
          </a:bodyPr>
          <a:lstStyle>
            <a:lvl1pPr>
              <a:defRPr>
                <a:solidFill>
                  <a:schemeClr val="bg1"/>
                </a:solidFill>
                <a:latin typeface="Alexon RR" panose="02000300000000000000" pitchFamily="50" charset="0"/>
              </a:defRPr>
            </a:lvl1pPr>
            <a:lvl2pPr>
              <a:defRPr>
                <a:solidFill>
                  <a:schemeClr val="bg1"/>
                </a:solidFill>
                <a:latin typeface="Alexon RR" panose="02000300000000000000" pitchFamily="50" charset="0"/>
              </a:defRPr>
            </a:lvl2pPr>
            <a:lvl3pPr>
              <a:defRPr>
                <a:solidFill>
                  <a:schemeClr val="bg1"/>
                </a:solidFill>
                <a:latin typeface="Alexon RR" panose="02000300000000000000" pitchFamily="50" charset="0"/>
              </a:defRPr>
            </a:lvl3pPr>
            <a:lvl4pPr>
              <a:defRPr>
                <a:solidFill>
                  <a:schemeClr val="bg1"/>
                </a:solidFill>
                <a:latin typeface="Alexon RR" panose="02000300000000000000" pitchFamily="50" charset="0"/>
              </a:defRPr>
            </a:lvl4pPr>
            <a:lvl5pPr>
              <a:defRPr>
                <a:solidFill>
                  <a:schemeClr val="bg1"/>
                </a:solidFill>
                <a:latin typeface="Alexon RR" panose="020003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25289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9"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10/25/2020</a:t>
            </a:fld>
            <a:endParaRPr lang="en-US" dirty="0"/>
          </a:p>
        </p:txBody>
      </p:sp>
      <p:sp>
        <p:nvSpPr>
          <p:cNvPr id="13"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3" name="Content Placeholder 2"/>
          <p:cNvSpPr>
            <a:spLocks noGrp="1"/>
          </p:cNvSpPr>
          <p:nvPr>
            <p:ph sz="half" idx="1"/>
          </p:nvPr>
        </p:nvSpPr>
        <p:spPr>
          <a:xfrm>
            <a:off x="176007" y="1285462"/>
            <a:ext cx="4338843" cy="489150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285462"/>
            <a:ext cx="4369076" cy="48915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
          <p:cNvSpPr>
            <a:spLocks noGrp="1"/>
          </p:cNvSpPr>
          <p:nvPr>
            <p:ph type="title"/>
          </p:nvPr>
        </p:nvSpPr>
        <p:spPr>
          <a:xfrm>
            <a:off x="125068" y="113335"/>
            <a:ext cx="8873158" cy="1035601"/>
          </a:xfrm>
          <a:solidFill>
            <a:srgbClr val="1B4685"/>
          </a:solidFill>
        </p:spPr>
        <p:txBody>
          <a:bodyPr/>
          <a:lstStyle>
            <a:lvl1pPr algn="ctr">
              <a:defRPr>
                <a:solidFill>
                  <a:schemeClr val="bg1"/>
                </a:solidFill>
                <a:latin typeface="Alexon RR" panose="020003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304695272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13"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10/25/2020</a:t>
            </a:fld>
            <a:endParaRPr lang="en-US" dirty="0"/>
          </a:p>
        </p:txBody>
      </p:sp>
      <p:sp>
        <p:nvSpPr>
          <p:cNvPr id="14"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3" name="Text Placeholder 2"/>
          <p:cNvSpPr>
            <a:spLocks noGrp="1"/>
          </p:cNvSpPr>
          <p:nvPr>
            <p:ph type="body" idx="1"/>
          </p:nvPr>
        </p:nvSpPr>
        <p:spPr>
          <a:xfrm>
            <a:off x="125068" y="1269207"/>
            <a:ext cx="4373114" cy="823912"/>
          </a:xfrm>
          <a:solidFill>
            <a:srgbClr val="FFC000"/>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068" y="2213390"/>
            <a:ext cx="4373114" cy="397627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69207"/>
            <a:ext cx="4369076" cy="823912"/>
          </a:xfrm>
          <a:solidFill>
            <a:srgbClr val="FFC000"/>
          </a:solidFill>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29150" y="2213390"/>
            <a:ext cx="4369076" cy="397627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125068" y="113335"/>
            <a:ext cx="8873158" cy="1035601"/>
          </a:xfrm>
          <a:solidFill>
            <a:srgbClr val="1B4685"/>
          </a:solidFill>
        </p:spPr>
        <p:txBody>
          <a:bodyPr/>
          <a:lstStyle>
            <a:lvl1pPr algn="ctr">
              <a:defRPr>
                <a:solidFill>
                  <a:schemeClr val="bg1"/>
                </a:solidFill>
                <a:latin typeface="Alexon RR" panose="020003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43867463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12"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10/25/2020</a:t>
            </a:fld>
            <a:endParaRPr lang="en-US" dirty="0"/>
          </a:p>
        </p:txBody>
      </p:sp>
      <p:sp>
        <p:nvSpPr>
          <p:cNvPr id="13"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2" name="Title 1"/>
          <p:cNvSpPr>
            <a:spLocks noGrp="1"/>
          </p:cNvSpPr>
          <p:nvPr>
            <p:ph type="title"/>
          </p:nvPr>
        </p:nvSpPr>
        <p:spPr>
          <a:xfrm>
            <a:off x="629841" y="457200"/>
            <a:ext cx="2949178" cy="1600200"/>
          </a:xfrm>
          <a:solidFill>
            <a:srgbClr val="1B4685"/>
          </a:solidFill>
        </p:spPr>
        <p:txBody>
          <a:bodyPr anchor="b"/>
          <a:lstStyle>
            <a:lvl1pPr>
              <a:defRPr sz="3200">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a:solidFill>
            <a:srgbClr val="FFC000"/>
          </a:solidFill>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0798963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10"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10/25/2020</a:t>
            </a:fld>
            <a:endParaRPr lang="en-US" dirty="0"/>
          </a:p>
        </p:txBody>
      </p:sp>
      <p:sp>
        <p:nvSpPr>
          <p:cNvPr id="11"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2" name="Title 1"/>
          <p:cNvSpPr>
            <a:spLocks noGrp="1"/>
          </p:cNvSpPr>
          <p:nvPr>
            <p:ph type="title"/>
          </p:nvPr>
        </p:nvSpPr>
        <p:spPr>
          <a:xfrm>
            <a:off x="629841" y="457200"/>
            <a:ext cx="2949178" cy="1600200"/>
          </a:xfrm>
          <a:solidFill>
            <a:srgbClr val="1B4685"/>
          </a:solidFill>
        </p:spPr>
        <p:txBody>
          <a:bodyPr anchor="b"/>
          <a:lstStyle>
            <a:lvl1pPr>
              <a:defRPr sz="3200">
                <a:solidFill>
                  <a:schemeClr val="bg1"/>
                </a:solidFill>
              </a:defRPr>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a:solidFill>
            <a:srgbClr val="FFC000"/>
          </a:solidFill>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Tree>
    <p:extLst>
      <p:ext uri="{BB962C8B-B14F-4D97-AF65-F5344CB8AC3E}">
        <p14:creationId xmlns:p14="http://schemas.microsoft.com/office/powerpoint/2010/main" val="124044697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12"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10/25/2020</a:t>
            </a:fld>
            <a:endParaRPr lang="en-US" dirty="0"/>
          </a:p>
        </p:txBody>
      </p:sp>
      <p:sp>
        <p:nvSpPr>
          <p:cNvPr id="13"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3" name="Vertical Text Placeholder 2"/>
          <p:cNvSpPr>
            <a:spLocks noGrp="1"/>
          </p:cNvSpPr>
          <p:nvPr>
            <p:ph type="body" orient="vert" idx="1"/>
          </p:nvPr>
        </p:nvSpPr>
        <p:spPr>
          <a:xfrm>
            <a:off x="125068" y="1298713"/>
            <a:ext cx="8873158" cy="4878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125068" y="113335"/>
            <a:ext cx="8873158" cy="1035601"/>
          </a:xfrm>
          <a:solidFill>
            <a:srgbClr val="1B4685"/>
          </a:solidFill>
        </p:spPr>
        <p:txBody>
          <a:bodyPr/>
          <a:lstStyle>
            <a:lvl1pPr algn="ctr">
              <a:defRPr>
                <a:solidFill>
                  <a:schemeClr val="bg1"/>
                </a:solidFill>
                <a:latin typeface="Alexon RR" panose="02000300000000000000" pitchFamily="50"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00578079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11"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10/25/2020</a:t>
            </a:fld>
            <a:endParaRPr lang="en-US" dirty="0"/>
          </a:p>
        </p:txBody>
      </p:sp>
      <p:sp>
        <p:nvSpPr>
          <p:cNvPr id="12"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2" name="Vertical Title 1"/>
          <p:cNvSpPr>
            <a:spLocks noGrp="1"/>
          </p:cNvSpPr>
          <p:nvPr>
            <p:ph type="title" orient="vert"/>
          </p:nvPr>
        </p:nvSpPr>
        <p:spPr>
          <a:xfrm>
            <a:off x="7020753" y="365124"/>
            <a:ext cx="1971675" cy="5571849"/>
          </a:xfrm>
          <a:solidFill>
            <a:srgbClr val="1B4685"/>
          </a:solidFill>
        </p:spPr>
        <p:txBody>
          <a:bodyPr vert="eaVert"/>
          <a:lstStyle>
            <a:lvl1pPr>
              <a:defRPr>
                <a:solidFill>
                  <a:schemeClr val="bg1"/>
                </a:solidFil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5068" y="365125"/>
            <a:ext cx="6739558" cy="5571849"/>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16935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2" name="Title 1"/>
          <p:cNvSpPr>
            <a:spLocks noGrp="1"/>
          </p:cNvSpPr>
          <p:nvPr>
            <p:ph type="title"/>
          </p:nvPr>
        </p:nvSpPr>
        <p:spPr>
          <a:xfrm>
            <a:off x="125068" y="113335"/>
            <a:ext cx="8873158" cy="1042123"/>
          </a:xfrm>
          <a:solidFill>
            <a:srgbClr val="1B4685"/>
          </a:solidFill>
        </p:spPr>
        <p:txBody>
          <a:bodyPr/>
          <a:lstStyle>
            <a:lvl1pPr algn="ctr">
              <a:defRPr>
                <a:solidFill>
                  <a:schemeClr val="bg1"/>
                </a:solidFill>
                <a:latin typeface="Alexon RR" panose="02000300000000000000" pitchFamily="50"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10/25/2020</a:t>
            </a:fld>
            <a:endParaRPr lang="en-US" dirty="0"/>
          </a:p>
        </p:txBody>
      </p:sp>
      <p:sp>
        <p:nvSpPr>
          <p:cNvPr id="5" name="Footer Placeholder 4"/>
          <p:cNvSpPr>
            <a:spLocks noGrp="1"/>
          </p:cNvSpPr>
          <p:nvPr>
            <p:ph type="ftr" sz="quarter" idx="11"/>
          </p:nvPr>
        </p:nvSpPr>
        <p:spPr>
          <a:xfrm>
            <a:off x="3018597" y="5963341"/>
            <a:ext cx="3086100" cy="365125"/>
          </a:xfrm>
        </p:spPr>
        <p:txBody>
          <a:bodyPr/>
          <a:lstStyle/>
          <a:p>
            <a:endParaRPr lang="en-US" dirty="0"/>
          </a:p>
        </p:txBody>
      </p:sp>
      <p:sp>
        <p:nvSpPr>
          <p:cNvPr id="8" name="Text Placeholder 2"/>
          <p:cNvSpPr>
            <a:spLocks noGrp="1"/>
          </p:cNvSpPr>
          <p:nvPr>
            <p:ph idx="1"/>
          </p:nvPr>
        </p:nvSpPr>
        <p:spPr>
          <a:xfrm>
            <a:off x="125068" y="1238732"/>
            <a:ext cx="8873158" cy="5089734"/>
          </a:xfrm>
          <a:prstGeom prst="rect">
            <a:avLst/>
          </a:prstGeom>
        </p:spPr>
        <p:txBody>
          <a:bodyPr vert="horz" lIns="91440" tIns="45720" rIns="91440" bIns="45720" rtlCol="0">
            <a:normAutofit/>
          </a:bodyPr>
          <a:lstStyle>
            <a:lvl1pPr>
              <a:defRPr>
                <a:latin typeface="Alexon RR" panose="02000300000000000000" pitchFamily="50" charset="0"/>
              </a:defRPr>
            </a:lvl1pPr>
            <a:lvl2pPr>
              <a:defRPr>
                <a:latin typeface="Alexon RR" panose="02000300000000000000" pitchFamily="50" charset="0"/>
              </a:defRPr>
            </a:lvl2pPr>
            <a:lvl3pPr>
              <a:defRPr>
                <a:latin typeface="Alexon RR" panose="02000300000000000000" pitchFamily="50" charset="0"/>
              </a:defRPr>
            </a:lvl3pPr>
            <a:lvl4pPr>
              <a:defRPr>
                <a:latin typeface="Alexon RR" panose="02000300000000000000" pitchFamily="50" charset="0"/>
              </a:defRPr>
            </a:lvl4pPr>
            <a:lvl5pPr>
              <a:defRPr>
                <a:latin typeface="Alexon RR" panose="020003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Tree>
    <p:extLst>
      <p:ext uri="{BB962C8B-B14F-4D97-AF65-F5344CB8AC3E}">
        <p14:creationId xmlns:p14="http://schemas.microsoft.com/office/powerpoint/2010/main" val="17773498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628650" y="6356351"/>
            <a:ext cx="908602" cy="365125"/>
          </a:xfrm>
        </p:spPr>
        <p:txBody>
          <a:bodyPr/>
          <a:lstStyle/>
          <a:p>
            <a:fld id="{7287147D-8531-4EF9-A41A-7503F0AF64C4}" type="datetimeFigureOut">
              <a:rPr lang="en-US" smtClean="0"/>
              <a:t>10/25/2020</a:t>
            </a:fld>
            <a:endParaRPr lang="en-US" dirty="0"/>
          </a:p>
        </p:txBody>
      </p:sp>
      <p:sp>
        <p:nvSpPr>
          <p:cNvPr id="6" name="Slide Number Placeholder 5"/>
          <p:cNvSpPr>
            <a:spLocks noGrp="1"/>
          </p:cNvSpPr>
          <p:nvPr>
            <p:ph type="sldNum" sz="quarter" idx="12"/>
          </p:nvPr>
        </p:nvSpPr>
        <p:spPr>
          <a:xfrm>
            <a:off x="1619457" y="6356351"/>
            <a:ext cx="378515" cy="365125"/>
          </a:xfrm>
        </p:spPr>
        <p:txBody>
          <a:bodyPr/>
          <a:lstStyle/>
          <a:p>
            <a:fld id="{80FA636C-79B5-490E-A768-D9BE77AF68C9}" type="slidenum">
              <a:rPr lang="en-US" smtClean="0"/>
              <a:t>‹#›</a:t>
            </a:fld>
            <a:endParaRPr lang="en-US"/>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52" y="-9938"/>
            <a:ext cx="2174465" cy="1537250"/>
          </a:xfrm>
          <a:prstGeom prst="rect">
            <a:avLst/>
          </a:prstGeom>
        </p:spPr>
      </p:pic>
      <p:sp>
        <p:nvSpPr>
          <p:cNvPr id="13" name="TextBox 12"/>
          <p:cNvSpPr txBox="1"/>
          <p:nvPr userDrawn="1"/>
        </p:nvSpPr>
        <p:spPr>
          <a:xfrm>
            <a:off x="1895889" y="403038"/>
            <a:ext cx="2172527" cy="830997"/>
          </a:xfrm>
          <a:prstGeom prst="rect">
            <a:avLst/>
          </a:prstGeom>
          <a:noFill/>
        </p:spPr>
        <p:txBody>
          <a:bodyPr wrap="square" rtlCol="0">
            <a:spAutoFit/>
          </a:bodyPr>
          <a:lstStyle/>
          <a:p>
            <a:r>
              <a:rPr lang="en-US" sz="1600" dirty="0" smtClean="0">
                <a:solidFill>
                  <a:schemeClr val="accent4"/>
                </a:solidFill>
                <a:latin typeface="Alexon RR" panose="02000300000000000000" pitchFamily="50" charset="0"/>
              </a:rPr>
              <a:t>UNIVERSITAS MUHAMMADIYAH SIDOARJO</a:t>
            </a:r>
            <a:endParaRPr lang="en-US" sz="1600" dirty="0">
              <a:solidFill>
                <a:schemeClr val="accent4"/>
              </a:solidFill>
              <a:latin typeface="Alexon RR" panose="02000300000000000000" pitchFamily="50" charset="0"/>
            </a:endParaRPr>
          </a:p>
        </p:txBody>
      </p:sp>
    </p:spTree>
    <p:extLst>
      <p:ext uri="{BB962C8B-B14F-4D97-AF65-F5344CB8AC3E}">
        <p14:creationId xmlns:p14="http://schemas.microsoft.com/office/powerpoint/2010/main" val="32160160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252" y="-9938"/>
            <a:ext cx="9157251" cy="6867938"/>
          </a:xfrm>
          <a:prstGeom prst="rect">
            <a:avLst/>
          </a:prstGeom>
        </p:spPr>
      </p:pic>
      <p:sp>
        <p:nvSpPr>
          <p:cNvPr id="2" name="Title 1"/>
          <p:cNvSpPr>
            <a:spLocks noGrp="1"/>
          </p:cNvSpPr>
          <p:nvPr>
            <p:ph type="title"/>
          </p:nvPr>
        </p:nvSpPr>
        <p:spPr>
          <a:xfrm>
            <a:off x="125068" y="17876"/>
            <a:ext cx="8873158" cy="1325563"/>
          </a:xfrm>
        </p:spPr>
        <p:txBody>
          <a:bodyPr/>
          <a:lstStyle>
            <a:lvl1pPr>
              <a:defRPr>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7287147D-8531-4EF9-A41A-7503F0AF64C4}" type="datetimeFigureOut">
              <a:rPr lang="en-US" smtClean="0"/>
              <a:t>10/25/2020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A636C-79B5-490E-A768-D9BE77AF68C9}" type="slidenum">
              <a:rPr lang="en-US" smtClean="0"/>
              <a:t>‹#›</a:t>
            </a:fld>
            <a:endParaRPr lang="en-US"/>
          </a:p>
        </p:txBody>
      </p:sp>
      <p:sp>
        <p:nvSpPr>
          <p:cNvPr id="7" name="Text Placeholder 2"/>
          <p:cNvSpPr>
            <a:spLocks noGrp="1"/>
          </p:cNvSpPr>
          <p:nvPr>
            <p:ph idx="1"/>
          </p:nvPr>
        </p:nvSpPr>
        <p:spPr>
          <a:xfrm>
            <a:off x="125068" y="1417982"/>
            <a:ext cx="8873158" cy="4910483"/>
          </a:xfrm>
          <a:prstGeom prst="rect">
            <a:avLst/>
          </a:prstGeom>
        </p:spPr>
        <p:txBody>
          <a:bodyPr vert="horz" lIns="91440" tIns="45720" rIns="91440" bIns="45720" rtlCol="0">
            <a:normAutofit/>
          </a:bodyPr>
          <a:lstStyle>
            <a:lvl1pPr>
              <a:defRPr>
                <a:solidFill>
                  <a:schemeClr val="bg1"/>
                </a:solidFill>
                <a:latin typeface="Alexon RR" panose="02000300000000000000" pitchFamily="50" charset="0"/>
              </a:defRPr>
            </a:lvl1pPr>
            <a:lvl2pPr>
              <a:defRPr>
                <a:solidFill>
                  <a:schemeClr val="bg1"/>
                </a:solidFill>
                <a:latin typeface="Alexon RR" panose="02000300000000000000" pitchFamily="50" charset="0"/>
              </a:defRPr>
            </a:lvl2pPr>
            <a:lvl3pPr>
              <a:defRPr>
                <a:solidFill>
                  <a:schemeClr val="bg1"/>
                </a:solidFill>
                <a:latin typeface="Alexon RR" panose="02000300000000000000" pitchFamily="50" charset="0"/>
              </a:defRPr>
            </a:lvl3pPr>
            <a:lvl4pPr>
              <a:defRPr>
                <a:solidFill>
                  <a:schemeClr val="bg1"/>
                </a:solidFill>
                <a:latin typeface="Alexon RR" panose="02000300000000000000" pitchFamily="50" charset="0"/>
              </a:defRPr>
            </a:lvl4pPr>
            <a:lvl5pPr>
              <a:defRPr>
                <a:solidFill>
                  <a:schemeClr val="bg1"/>
                </a:solidFill>
                <a:latin typeface="Alexon RR" panose="020003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18433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62" y="0"/>
            <a:ext cx="9144000" cy="6858000"/>
          </a:xfrm>
          <a:prstGeom prst="rect">
            <a:avLst/>
          </a:prstGeom>
        </p:spPr>
      </p:pic>
      <p:sp>
        <p:nvSpPr>
          <p:cNvPr id="3" name="Date Placeholder 2"/>
          <p:cNvSpPr>
            <a:spLocks noGrp="1"/>
          </p:cNvSpPr>
          <p:nvPr>
            <p:ph type="dt" sz="half" idx="10"/>
          </p:nvPr>
        </p:nvSpPr>
        <p:spPr/>
        <p:txBody>
          <a:bodyPr/>
          <a:lstStyle/>
          <a:p>
            <a:fld id="{7287147D-8531-4EF9-A41A-7503F0AF64C4}" type="datetimeFigureOut">
              <a:rPr lang="en-US" smtClean="0"/>
              <a:t>10/25/2020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429250" y="6432205"/>
            <a:ext cx="2057400" cy="365125"/>
          </a:xfrm>
        </p:spPr>
        <p:txBody>
          <a:bodyPr/>
          <a:lstStyle/>
          <a:p>
            <a:fld id="{80FA636C-79B5-490E-A768-D9BE77AF68C9}" type="slidenum">
              <a:rPr lang="en-US" smtClean="0"/>
              <a:t>‹#›</a:t>
            </a:fld>
            <a:endParaRPr lang="en-US"/>
          </a:p>
        </p:txBody>
      </p:sp>
      <p:sp>
        <p:nvSpPr>
          <p:cNvPr id="8" name="Title 1"/>
          <p:cNvSpPr>
            <a:spLocks noGrp="1"/>
          </p:cNvSpPr>
          <p:nvPr>
            <p:ph type="title"/>
          </p:nvPr>
        </p:nvSpPr>
        <p:spPr>
          <a:xfrm>
            <a:off x="185530" y="113336"/>
            <a:ext cx="8776665" cy="999848"/>
          </a:xfrm>
        </p:spPr>
        <p:txBody>
          <a:bodyPr/>
          <a:lstStyle>
            <a:lvl1pPr algn="ctr">
              <a:defRPr>
                <a:solidFill>
                  <a:schemeClr val="bg1"/>
                </a:solidFill>
              </a:defRPr>
            </a:lvl1pPr>
          </a:lstStyle>
          <a:p>
            <a:r>
              <a:rPr lang="en-US" dirty="0" smtClean="0"/>
              <a:t>Click to edit Master title style</a:t>
            </a:r>
            <a:endParaRPr lang="en-US" dirty="0"/>
          </a:p>
        </p:txBody>
      </p:sp>
      <p:sp>
        <p:nvSpPr>
          <p:cNvPr id="9" name="Text Placeholder 2"/>
          <p:cNvSpPr>
            <a:spLocks noGrp="1"/>
          </p:cNvSpPr>
          <p:nvPr>
            <p:ph idx="1"/>
          </p:nvPr>
        </p:nvSpPr>
        <p:spPr>
          <a:xfrm>
            <a:off x="172279" y="1232452"/>
            <a:ext cx="8789917" cy="5221357"/>
          </a:xfrm>
          <a:prstGeom prst="rect">
            <a:avLst/>
          </a:prstGeom>
        </p:spPr>
        <p:txBody>
          <a:bodyPr vert="horz" lIns="91440" tIns="45720" rIns="91440" bIns="45720" rtlCol="0">
            <a:normAutofit/>
          </a:bodyPr>
          <a:lstStyle>
            <a:lvl1pPr>
              <a:defRPr>
                <a:solidFill>
                  <a:schemeClr val="bg1"/>
                </a:solidFill>
                <a:latin typeface="Alexon RR" panose="02000300000000000000" pitchFamily="50" charset="0"/>
              </a:defRPr>
            </a:lvl1pPr>
            <a:lvl2pPr>
              <a:defRPr>
                <a:solidFill>
                  <a:schemeClr val="bg1"/>
                </a:solidFill>
                <a:latin typeface="Alexon RR" panose="02000300000000000000" pitchFamily="50" charset="0"/>
              </a:defRPr>
            </a:lvl2pPr>
            <a:lvl3pPr>
              <a:defRPr>
                <a:solidFill>
                  <a:schemeClr val="bg1"/>
                </a:solidFill>
                <a:latin typeface="Alexon RR" panose="02000300000000000000" pitchFamily="50" charset="0"/>
              </a:defRPr>
            </a:lvl3pPr>
            <a:lvl4pPr>
              <a:defRPr>
                <a:solidFill>
                  <a:schemeClr val="bg1"/>
                </a:solidFill>
                <a:latin typeface="Alexon RR" panose="02000300000000000000" pitchFamily="50" charset="0"/>
              </a:defRPr>
            </a:lvl4pPr>
            <a:lvl5pPr>
              <a:defRPr>
                <a:solidFill>
                  <a:schemeClr val="bg1"/>
                </a:solidFill>
                <a:latin typeface="Alexon RR" panose="020003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70428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10"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10/25/2020</a:t>
            </a:fld>
            <a:endParaRPr lang="en-US" dirty="0"/>
          </a:p>
        </p:txBody>
      </p:sp>
      <p:sp>
        <p:nvSpPr>
          <p:cNvPr id="11"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7" name="Title 1"/>
          <p:cNvSpPr>
            <a:spLocks noGrp="1"/>
          </p:cNvSpPr>
          <p:nvPr>
            <p:ph type="title"/>
          </p:nvPr>
        </p:nvSpPr>
        <p:spPr>
          <a:xfrm>
            <a:off x="185530" y="113336"/>
            <a:ext cx="8776665" cy="999848"/>
          </a:xfrm>
        </p:spPr>
        <p:txBody>
          <a:bodyPr/>
          <a:lstStyle>
            <a:lvl1pPr algn="ctr">
              <a:defRPr/>
            </a:lvl1pPr>
          </a:lstStyle>
          <a:p>
            <a:r>
              <a:rPr lang="en-US" dirty="0" smtClean="0"/>
              <a:t>Click to edit Master title style</a:t>
            </a:r>
            <a:endParaRPr lang="en-US" dirty="0"/>
          </a:p>
        </p:txBody>
      </p:sp>
      <p:sp>
        <p:nvSpPr>
          <p:cNvPr id="8" name="Text Placeholder 2"/>
          <p:cNvSpPr>
            <a:spLocks noGrp="1"/>
          </p:cNvSpPr>
          <p:nvPr>
            <p:ph idx="1"/>
          </p:nvPr>
        </p:nvSpPr>
        <p:spPr>
          <a:xfrm>
            <a:off x="172279" y="1232452"/>
            <a:ext cx="8789917" cy="5221357"/>
          </a:xfrm>
          <a:prstGeom prst="rect">
            <a:avLst/>
          </a:prstGeom>
        </p:spPr>
        <p:txBody>
          <a:bodyPr vert="horz" lIns="91440" tIns="45720" rIns="91440" bIns="45720" rtlCol="0">
            <a:normAutofit/>
          </a:bodyPr>
          <a:lstStyle>
            <a:lvl1pPr>
              <a:defRPr>
                <a:latin typeface="Alexon RR" panose="02000300000000000000" pitchFamily="50" charset="0"/>
              </a:defRPr>
            </a:lvl1pPr>
            <a:lvl2pPr>
              <a:defRPr>
                <a:latin typeface="Alexon RR" panose="02000300000000000000" pitchFamily="50" charset="0"/>
              </a:defRPr>
            </a:lvl2pPr>
            <a:lvl3pPr>
              <a:defRPr>
                <a:latin typeface="Alexon RR" panose="02000300000000000000" pitchFamily="50" charset="0"/>
              </a:defRPr>
            </a:lvl3pPr>
            <a:lvl4pPr>
              <a:defRPr>
                <a:latin typeface="Alexon RR" panose="02000300000000000000" pitchFamily="50" charset="0"/>
              </a:defRPr>
            </a:lvl4pPr>
            <a:lvl5pPr>
              <a:defRPr>
                <a:latin typeface="Alexon RR" panose="020003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127824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505" y="113335"/>
            <a:ext cx="8889721" cy="6667291"/>
          </a:xfrm>
          <a:prstGeom prst="rect">
            <a:avLst/>
          </a:prstGeom>
        </p:spPr>
      </p:pic>
      <p:sp>
        <p:nvSpPr>
          <p:cNvPr id="9" name="Date Placeholder 3"/>
          <p:cNvSpPr>
            <a:spLocks noGrp="1"/>
          </p:cNvSpPr>
          <p:nvPr>
            <p:ph type="dt" sz="half" idx="10"/>
          </p:nvPr>
        </p:nvSpPr>
        <p:spPr>
          <a:xfrm>
            <a:off x="7742633" y="6341718"/>
            <a:ext cx="884531" cy="365125"/>
          </a:xfrm>
        </p:spPr>
        <p:txBody>
          <a:bodyPr/>
          <a:lstStyle/>
          <a:p>
            <a:fld id="{7287147D-8531-4EF9-A41A-7503F0AF64C4}" type="datetimeFigureOut">
              <a:rPr lang="en-US" smtClean="0"/>
              <a:t>10/25/2020</a:t>
            </a:fld>
            <a:endParaRPr lang="en-US" dirty="0"/>
          </a:p>
        </p:txBody>
      </p:sp>
      <p:sp>
        <p:nvSpPr>
          <p:cNvPr id="10" name="Slide Number Placeholder 8"/>
          <p:cNvSpPr txBox="1">
            <a:spLocks/>
          </p:cNvSpPr>
          <p:nvPr userDrawn="1"/>
        </p:nvSpPr>
        <p:spPr>
          <a:xfrm>
            <a:off x="8570429" y="6332227"/>
            <a:ext cx="391767"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0FA636C-79B5-490E-A768-D9BE77AF68C9}" type="slidenum">
              <a:rPr lang="en-US" smtClean="0"/>
              <a:pPr/>
              <a:t>‹#›</a:t>
            </a:fld>
            <a:endParaRPr lang="en-US" dirty="0"/>
          </a:p>
        </p:txBody>
      </p:sp>
      <p:sp>
        <p:nvSpPr>
          <p:cNvPr id="7" name="Title 1"/>
          <p:cNvSpPr>
            <a:spLocks noGrp="1"/>
          </p:cNvSpPr>
          <p:nvPr>
            <p:ph type="title"/>
          </p:nvPr>
        </p:nvSpPr>
        <p:spPr>
          <a:xfrm>
            <a:off x="185530" y="113336"/>
            <a:ext cx="8776665" cy="999848"/>
          </a:xfrm>
        </p:spPr>
        <p:txBody>
          <a:bodyPr/>
          <a:lstStyle>
            <a:lvl1pPr algn="ctr">
              <a:defRPr/>
            </a:lvl1pPr>
          </a:lstStyle>
          <a:p>
            <a:r>
              <a:rPr lang="en-US" dirty="0" smtClean="0"/>
              <a:t>Click to edit Master title style</a:t>
            </a:r>
            <a:endParaRPr lang="en-US" dirty="0"/>
          </a:p>
        </p:txBody>
      </p:sp>
      <p:sp>
        <p:nvSpPr>
          <p:cNvPr id="11" name="Text Placeholder 2"/>
          <p:cNvSpPr>
            <a:spLocks noGrp="1"/>
          </p:cNvSpPr>
          <p:nvPr>
            <p:ph idx="1"/>
          </p:nvPr>
        </p:nvSpPr>
        <p:spPr>
          <a:xfrm>
            <a:off x="172279" y="1232452"/>
            <a:ext cx="8789917" cy="5221357"/>
          </a:xfrm>
          <a:prstGeom prst="rect">
            <a:avLst/>
          </a:prstGeom>
        </p:spPr>
        <p:txBody>
          <a:bodyPr vert="horz" lIns="91440" tIns="45720" rIns="91440" bIns="45720" rtlCol="0">
            <a:normAutofit/>
          </a:bodyPr>
          <a:lstStyle>
            <a:lvl1pPr>
              <a:defRPr>
                <a:latin typeface="Alexon RR" panose="02000300000000000000" pitchFamily="50" charset="0"/>
              </a:defRPr>
            </a:lvl1pPr>
            <a:lvl2pPr>
              <a:defRPr>
                <a:latin typeface="Alexon RR" panose="02000300000000000000" pitchFamily="50" charset="0"/>
              </a:defRPr>
            </a:lvl2pPr>
            <a:lvl3pPr>
              <a:defRPr>
                <a:latin typeface="Alexon RR" panose="02000300000000000000" pitchFamily="50" charset="0"/>
              </a:defRPr>
            </a:lvl3pPr>
            <a:lvl4pPr>
              <a:defRPr>
                <a:latin typeface="Alexon RR" panose="02000300000000000000" pitchFamily="50" charset="0"/>
              </a:defRPr>
            </a:lvl4pPr>
            <a:lvl5pPr>
              <a:defRPr>
                <a:latin typeface="Alexon RR" panose="020003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276499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BEBA8EAE-BF5A-486C-A8C5-ECC9F3942E4B}">
                <a14:imgProps xmlns:a14="http://schemas.microsoft.com/office/drawing/2010/main">
                  <a14:imgLayer r:embed="rId3">
                    <a14:imgEffect>
                      <a14:brightnessContrast contrast="-26000"/>
                    </a14:imgEffect>
                  </a14:imgLayer>
                </a14:imgProps>
              </a:ext>
              <a:ext uri="{28A0092B-C50C-407E-A947-70E740481C1C}">
                <a14:useLocalDpi xmlns:a14="http://schemas.microsoft.com/office/drawing/2010/main" val="0"/>
              </a:ext>
            </a:extLst>
          </a:blip>
          <a:stretch>
            <a:fillRect/>
          </a:stretch>
        </p:blipFill>
        <p:spPr>
          <a:xfrm>
            <a:off x="5715000" y="4879075"/>
            <a:ext cx="3810000" cy="1978925"/>
          </a:xfrm>
          <a:prstGeom prst="rect">
            <a:avLst/>
          </a:prstGeom>
          <a:noFill/>
        </p:spPr>
      </p:pic>
      <p:sp>
        <p:nvSpPr>
          <p:cNvPr id="3" name="Date Placeholder 2"/>
          <p:cNvSpPr>
            <a:spLocks noGrp="1"/>
          </p:cNvSpPr>
          <p:nvPr>
            <p:ph type="dt" sz="half" idx="10"/>
          </p:nvPr>
        </p:nvSpPr>
        <p:spPr/>
        <p:txBody>
          <a:bodyPr/>
          <a:lstStyle/>
          <a:p>
            <a:fld id="{7287147D-8531-4EF9-A41A-7503F0AF64C4}" type="datetimeFigureOut">
              <a:rPr lang="en-US" smtClean="0"/>
              <a:t>10/25/2020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A636C-79B5-490E-A768-D9BE77AF68C9}" type="slidenum">
              <a:rPr lang="en-US" smtClean="0"/>
              <a:t>‹#›</a:t>
            </a:fld>
            <a:endParaRPr lang="en-US"/>
          </a:p>
        </p:txBody>
      </p:sp>
      <p:sp>
        <p:nvSpPr>
          <p:cNvPr id="8" name="Title 1"/>
          <p:cNvSpPr>
            <a:spLocks noGrp="1"/>
          </p:cNvSpPr>
          <p:nvPr>
            <p:ph type="title"/>
          </p:nvPr>
        </p:nvSpPr>
        <p:spPr>
          <a:xfrm>
            <a:off x="1868556" y="113335"/>
            <a:ext cx="7093639" cy="891207"/>
          </a:xfrm>
        </p:spPr>
        <p:txBody>
          <a:bodyPr/>
          <a:lstStyle/>
          <a:p>
            <a:r>
              <a:rPr lang="en-US" smtClean="0"/>
              <a:t>Click to edit Master title style</a:t>
            </a:r>
            <a:endParaRPr lang="en-US" dirty="0"/>
          </a:p>
        </p:txBody>
      </p:sp>
      <p:sp>
        <p:nvSpPr>
          <p:cNvPr id="9" name="Text Placeholder 2"/>
          <p:cNvSpPr>
            <a:spLocks noGrp="1"/>
          </p:cNvSpPr>
          <p:nvPr>
            <p:ph idx="1"/>
          </p:nvPr>
        </p:nvSpPr>
        <p:spPr>
          <a:xfrm>
            <a:off x="251791" y="1126435"/>
            <a:ext cx="8746435" cy="5327374"/>
          </a:xfrm>
          <a:prstGeom prst="rect">
            <a:avLst/>
          </a:prstGeom>
        </p:spPr>
        <p:txBody>
          <a:bodyPr vert="horz" lIns="91440" tIns="45720" rIns="91440" bIns="45720" rtlCol="0">
            <a:normAutofit/>
          </a:bodyPr>
          <a:lstStyle>
            <a:lvl1pPr>
              <a:defRPr>
                <a:latin typeface="Alexon RR" panose="02000300000000000000" pitchFamily="50" charset="0"/>
              </a:defRPr>
            </a:lvl1pPr>
            <a:lvl2pPr>
              <a:defRPr>
                <a:latin typeface="Alexon RR" panose="02000300000000000000" pitchFamily="50" charset="0"/>
              </a:defRPr>
            </a:lvl2pPr>
            <a:lvl3pPr>
              <a:defRPr>
                <a:latin typeface="Alexon RR" panose="02000300000000000000" pitchFamily="50" charset="0"/>
              </a:defRPr>
            </a:lvl3pPr>
            <a:lvl4pPr>
              <a:defRPr>
                <a:latin typeface="Alexon RR" panose="02000300000000000000" pitchFamily="50" charset="0"/>
              </a:defRPr>
            </a:lvl4pPr>
            <a:lvl5pPr>
              <a:defRPr>
                <a:latin typeface="Alexon RR" panose="020003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0863" y="76200"/>
            <a:ext cx="1701737" cy="762000"/>
          </a:xfrm>
          <a:prstGeom prst="rect">
            <a:avLst/>
          </a:prstGeom>
        </p:spPr>
      </p:pic>
    </p:spTree>
    <p:extLst>
      <p:ext uri="{BB962C8B-B14F-4D97-AF65-F5344CB8AC3E}">
        <p14:creationId xmlns:p14="http://schemas.microsoft.com/office/powerpoint/2010/main" val="3067540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287147D-8531-4EF9-A41A-7503F0AF64C4}" type="datetimeFigureOut">
              <a:rPr lang="en-US" smtClean="0"/>
              <a:t>10/25/2020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FA636C-79B5-490E-A768-D9BE77AF68C9}"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63" y="76200"/>
            <a:ext cx="1701737" cy="762000"/>
          </a:xfrm>
          <a:prstGeom prst="rect">
            <a:avLst/>
          </a:prstGeom>
        </p:spPr>
      </p:pic>
      <p:sp>
        <p:nvSpPr>
          <p:cNvPr id="9" name="Title 1"/>
          <p:cNvSpPr>
            <a:spLocks noGrp="1"/>
          </p:cNvSpPr>
          <p:nvPr>
            <p:ph type="title"/>
          </p:nvPr>
        </p:nvSpPr>
        <p:spPr>
          <a:xfrm>
            <a:off x="1868556" y="113335"/>
            <a:ext cx="7093639" cy="891207"/>
          </a:xfrm>
        </p:spPr>
        <p:txBody>
          <a:bodyPr/>
          <a:lstStyle/>
          <a:p>
            <a:r>
              <a:rPr lang="en-US" smtClean="0"/>
              <a:t>Click to edit Master title style</a:t>
            </a:r>
            <a:endParaRPr lang="en-US" dirty="0"/>
          </a:p>
        </p:txBody>
      </p:sp>
      <p:sp>
        <p:nvSpPr>
          <p:cNvPr id="10" name="Text Placeholder 2"/>
          <p:cNvSpPr>
            <a:spLocks noGrp="1"/>
          </p:cNvSpPr>
          <p:nvPr>
            <p:ph idx="1"/>
          </p:nvPr>
        </p:nvSpPr>
        <p:spPr>
          <a:xfrm>
            <a:off x="251791" y="1126435"/>
            <a:ext cx="8746435" cy="5327374"/>
          </a:xfrm>
          <a:prstGeom prst="rect">
            <a:avLst/>
          </a:prstGeom>
        </p:spPr>
        <p:txBody>
          <a:bodyPr vert="horz" lIns="91440" tIns="45720" rIns="91440" bIns="45720" rtlCol="0">
            <a:normAutofit/>
          </a:bodyPr>
          <a:lstStyle>
            <a:lvl1pPr>
              <a:defRPr>
                <a:latin typeface="Alexon RR" panose="02000300000000000000" pitchFamily="50" charset="0"/>
              </a:defRPr>
            </a:lvl1pPr>
            <a:lvl2pPr>
              <a:defRPr>
                <a:latin typeface="Alexon RR" panose="02000300000000000000" pitchFamily="50" charset="0"/>
              </a:defRPr>
            </a:lvl2pPr>
            <a:lvl3pPr>
              <a:defRPr>
                <a:latin typeface="Alexon RR" panose="02000300000000000000" pitchFamily="50" charset="0"/>
              </a:defRPr>
            </a:lvl3pPr>
            <a:lvl4pPr>
              <a:defRPr>
                <a:latin typeface="Alexon RR" panose="02000300000000000000" pitchFamily="50" charset="0"/>
              </a:defRPr>
            </a:lvl4pPr>
            <a:lvl5pPr>
              <a:defRPr>
                <a:latin typeface="Alexon RR" panose="02000300000000000000" pitchFamily="50"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799669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7147D-8531-4EF9-A41A-7503F0AF64C4}" type="datetimeFigureOut">
              <a:rPr lang="en-US" smtClean="0"/>
              <a:t>10/25/2020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FA636C-79B5-490E-A768-D9BE77AF68C9}" type="slidenum">
              <a:rPr lang="en-US" smtClean="0"/>
              <a:t>‹#›</a:t>
            </a:fld>
            <a:endParaRPr lang="en-US"/>
          </a:p>
        </p:txBody>
      </p:sp>
    </p:spTree>
    <p:extLst>
      <p:ext uri="{BB962C8B-B14F-4D97-AF65-F5344CB8AC3E}">
        <p14:creationId xmlns:p14="http://schemas.microsoft.com/office/powerpoint/2010/main" val="21081981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9" r:id="rId3"/>
    <p:sldLayoutId id="2147483680" r:id="rId4"/>
    <p:sldLayoutId id="2147483681" r:id="rId5"/>
    <p:sldLayoutId id="2147483666" r:id="rId6"/>
    <p:sldLayoutId id="2147483667" r:id="rId7"/>
    <p:sldLayoutId id="2147483672" r:id="rId8"/>
    <p:sldLayoutId id="2147483673" r:id="rId9"/>
    <p:sldLayoutId id="2147483674" r:id="rId10"/>
    <p:sldLayoutId id="2147483683" r:id="rId11"/>
    <p:sldLayoutId id="2147483685" r:id="rId12"/>
    <p:sldLayoutId id="2147483686" r:id="rId13"/>
    <p:sldLayoutId id="2147483682" r:id="rId14"/>
    <p:sldLayoutId id="2147483678" r:id="rId15"/>
    <p:sldLayoutId id="2147483668" r:id="rId16"/>
    <p:sldLayoutId id="2147483669" r:id="rId17"/>
    <p:sldLayoutId id="2147483670" r:id="rId18"/>
    <p:sldLayoutId id="2147483671" r:id="rId19"/>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Alexon RR" panose="020003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lexon RR" panose="020003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lexon RR" panose="020003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lexon RR" panose="020003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lexon RR" panose="020003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lexon RR" panose="020003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9247" y="1577592"/>
            <a:ext cx="7772400" cy="1972711"/>
          </a:xfrm>
        </p:spPr>
        <p:txBody>
          <a:bodyPr>
            <a:noAutofit/>
          </a:bodyPr>
          <a:lstStyle/>
          <a:p>
            <a:r>
              <a:rPr lang="en-US" sz="4800" dirty="0" smtClean="0"/>
              <a:t>The Role </a:t>
            </a:r>
            <a:r>
              <a:rPr lang="en-US" sz="4800" dirty="0"/>
              <a:t>of zakat during COVID-19 </a:t>
            </a:r>
            <a:r>
              <a:rPr lang="en-US" sz="4800" dirty="0" smtClean="0"/>
              <a:t>Pandemic </a:t>
            </a:r>
            <a:r>
              <a:rPr lang="en-US" sz="4800" smtClean="0"/>
              <a:t>in Indonesia</a:t>
            </a:r>
            <a:endParaRPr lang="en-US" sz="4800" dirty="0"/>
          </a:p>
        </p:txBody>
      </p:sp>
      <p:sp>
        <p:nvSpPr>
          <p:cNvPr id="3" name="Subtitle 2"/>
          <p:cNvSpPr>
            <a:spLocks noGrp="1"/>
          </p:cNvSpPr>
          <p:nvPr>
            <p:ph type="subTitle" idx="1"/>
          </p:nvPr>
        </p:nvSpPr>
        <p:spPr/>
        <p:txBody>
          <a:bodyPr/>
          <a:lstStyle/>
          <a:p>
            <a:r>
              <a:rPr lang="en-US" dirty="0" smtClean="0"/>
              <a:t>Dr. Kumara </a:t>
            </a:r>
            <a:r>
              <a:rPr lang="en-US" dirty="0" err="1" smtClean="0"/>
              <a:t>Adji</a:t>
            </a:r>
            <a:r>
              <a:rPr lang="en-US" dirty="0" smtClean="0"/>
              <a:t> </a:t>
            </a:r>
            <a:r>
              <a:rPr lang="en-US" dirty="0" err="1" smtClean="0"/>
              <a:t>Kusuma</a:t>
            </a:r>
            <a:r>
              <a:rPr lang="en-US" dirty="0" smtClean="0"/>
              <a:t>, CIFP</a:t>
            </a:r>
          </a:p>
          <a:p>
            <a:r>
              <a:rPr lang="en-US" dirty="0" smtClean="0"/>
              <a:t>(Lecturer at </a:t>
            </a:r>
            <a:r>
              <a:rPr lang="en-US" dirty="0" err="1" smtClean="0"/>
              <a:t>Universitas</a:t>
            </a:r>
            <a:r>
              <a:rPr lang="en-US" dirty="0" smtClean="0"/>
              <a:t> </a:t>
            </a:r>
            <a:r>
              <a:rPr lang="en-US" dirty="0" err="1" smtClean="0"/>
              <a:t>Muhammadiyah</a:t>
            </a:r>
            <a:r>
              <a:rPr lang="en-US" dirty="0" smtClean="0"/>
              <a:t> </a:t>
            </a:r>
            <a:r>
              <a:rPr lang="en-US" dirty="0" err="1" smtClean="0"/>
              <a:t>Sidoarjo</a:t>
            </a:r>
            <a:r>
              <a:rPr lang="en-US" dirty="0" smtClean="0"/>
              <a:t>)</a:t>
            </a:r>
            <a:endParaRPr lang="en-US" dirty="0"/>
          </a:p>
        </p:txBody>
      </p:sp>
      <p:sp>
        <p:nvSpPr>
          <p:cNvPr id="4" name="TextBox 3"/>
          <p:cNvSpPr txBox="1"/>
          <p:nvPr/>
        </p:nvSpPr>
        <p:spPr>
          <a:xfrm>
            <a:off x="1627094" y="4934633"/>
            <a:ext cx="6266329" cy="1200329"/>
          </a:xfrm>
          <a:prstGeom prst="rect">
            <a:avLst/>
          </a:prstGeom>
          <a:noFill/>
        </p:spPr>
        <p:txBody>
          <a:bodyPr wrap="square" rtlCol="0">
            <a:spAutoFit/>
          </a:bodyPr>
          <a:lstStyle/>
          <a:p>
            <a:pPr algn="ctr"/>
            <a:r>
              <a:rPr lang="en-US" dirty="0" smtClean="0">
                <a:solidFill>
                  <a:schemeClr val="bg1"/>
                </a:solidFill>
                <a:latin typeface="Alexon RR" panose="02000300000000000000" pitchFamily="50" charset="0"/>
              </a:rPr>
              <a:t>Presentation of Research Result Related to the Covid19 Pandemic in Indonesia and the </a:t>
            </a:r>
            <a:r>
              <a:rPr lang="en-US" dirty="0" err="1" smtClean="0">
                <a:solidFill>
                  <a:schemeClr val="bg1"/>
                </a:solidFill>
                <a:latin typeface="Alexon RR" panose="02000300000000000000" pitchFamily="50" charset="0"/>
              </a:rPr>
              <a:t>Philipinnes</a:t>
            </a:r>
            <a:r>
              <a:rPr lang="en-US" dirty="0" smtClean="0">
                <a:solidFill>
                  <a:schemeClr val="bg1"/>
                </a:solidFill>
                <a:latin typeface="Alexon RR" panose="02000300000000000000" pitchFamily="50" charset="0"/>
              </a:rPr>
              <a:t> </a:t>
            </a:r>
          </a:p>
          <a:p>
            <a:pPr algn="ctr"/>
            <a:endParaRPr lang="en-US" dirty="0">
              <a:solidFill>
                <a:schemeClr val="bg1"/>
              </a:solidFill>
              <a:latin typeface="Alexon RR" panose="02000300000000000000" pitchFamily="50" charset="0"/>
            </a:endParaRPr>
          </a:p>
          <a:p>
            <a:pPr algn="ctr"/>
            <a:r>
              <a:rPr lang="en-US" dirty="0" smtClean="0">
                <a:solidFill>
                  <a:schemeClr val="bg1"/>
                </a:solidFill>
                <a:latin typeface="Alexon RR" panose="02000300000000000000" pitchFamily="50" charset="0"/>
              </a:rPr>
              <a:t>October 26, 2020</a:t>
            </a:r>
            <a:endParaRPr lang="en-US" dirty="0">
              <a:solidFill>
                <a:schemeClr val="bg1"/>
              </a:solidFill>
              <a:latin typeface="Alexon RR" panose="02000300000000000000" pitchFamily="50" charset="0"/>
            </a:endParaRPr>
          </a:p>
        </p:txBody>
      </p:sp>
    </p:spTree>
    <p:extLst>
      <p:ext uri="{BB962C8B-B14F-4D97-AF65-F5344CB8AC3E}">
        <p14:creationId xmlns:p14="http://schemas.microsoft.com/office/powerpoint/2010/main" val="1183812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Zakat Institutions Accountability</a:t>
            </a:r>
            <a:endParaRPr lang="en-US" dirty="0"/>
          </a:p>
        </p:txBody>
      </p:sp>
      <p:sp>
        <p:nvSpPr>
          <p:cNvPr id="3" name="Content Placeholder 2"/>
          <p:cNvSpPr>
            <a:spLocks noGrp="1"/>
          </p:cNvSpPr>
          <p:nvPr>
            <p:ph idx="1"/>
          </p:nvPr>
        </p:nvSpPr>
        <p:spPr/>
        <p:txBody>
          <a:bodyPr/>
          <a:lstStyle/>
          <a:p>
            <a:r>
              <a:rPr lang="en-US" dirty="0" smtClean="0"/>
              <a:t>All LAZ must be legal as they manage public funds. Competence is required – adequate knowledge, skills and the right attitudes, willingness and ability to understand and comply with Islamic legal interpretations on zakat; thus good intentions are not enough for the manager or </a:t>
            </a:r>
            <a:r>
              <a:rPr lang="en-US" dirty="0" err="1" smtClean="0"/>
              <a:t>amil</a:t>
            </a:r>
            <a:r>
              <a:rPr lang="en-US" dirty="0" smtClean="0"/>
              <a:t> zakat</a:t>
            </a:r>
            <a:r>
              <a:rPr lang="en-US" smtClean="0"/>
              <a:t>. </a:t>
            </a:r>
          </a:p>
          <a:p>
            <a:r>
              <a:rPr lang="en-US" smtClean="0"/>
              <a:t>What </a:t>
            </a:r>
            <a:r>
              <a:rPr lang="en-US" dirty="0" smtClean="0"/>
              <a:t>is more important is accountability, which is both spiritual and operational. Accountability thus means the zakat managers’ accountability to God, and because humans are God’s representatives on earth, they must be accountable to their fellow humans.</a:t>
            </a:r>
            <a:endParaRPr lang="en-US" dirty="0"/>
          </a:p>
        </p:txBody>
      </p:sp>
    </p:spTree>
    <p:extLst>
      <p:ext uri="{BB962C8B-B14F-4D97-AF65-F5344CB8AC3E}">
        <p14:creationId xmlns:p14="http://schemas.microsoft.com/office/powerpoint/2010/main" val="1016761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Arcticle</a:t>
            </a:r>
            <a:r>
              <a:rPr lang="en-US" dirty="0" smtClean="0"/>
              <a:t> on Zakat</a:t>
            </a:r>
            <a:endParaRPr lang="en-US" dirty="0"/>
          </a:p>
        </p:txBody>
      </p:sp>
      <p:sp>
        <p:nvSpPr>
          <p:cNvPr id="3" name="Content Placeholder 2"/>
          <p:cNvSpPr>
            <a:spLocks noGrp="1"/>
          </p:cNvSpPr>
          <p:nvPr>
            <p:ph idx="1"/>
          </p:nvPr>
        </p:nvSpPr>
        <p:spPr/>
        <p:txBody>
          <a:bodyPr>
            <a:normAutofit/>
          </a:bodyPr>
          <a:lstStyle/>
          <a:p>
            <a:r>
              <a:rPr lang="en-US" dirty="0" smtClean="0"/>
              <a:t>Article 38 of the Zakat Law also stipulates that people are prohibited from acting as the </a:t>
            </a:r>
            <a:r>
              <a:rPr lang="en-US" dirty="0" err="1" smtClean="0"/>
              <a:t>amil</a:t>
            </a:r>
            <a:r>
              <a:rPr lang="en-US" dirty="0" smtClean="0"/>
              <a:t> zakat to collect, distribute or use zakat without permission from authorities. The law states a violation of this rule can result in a maximum penalty of one year in prison and a fine of </a:t>
            </a:r>
            <a:r>
              <a:rPr lang="en-US" dirty="0" err="1" smtClean="0"/>
              <a:t>Rp</a:t>
            </a:r>
            <a:r>
              <a:rPr lang="en-US" dirty="0" smtClean="0"/>
              <a:t> 50 million. </a:t>
            </a:r>
            <a:endParaRPr lang="en-US" dirty="0"/>
          </a:p>
        </p:txBody>
      </p:sp>
    </p:spTree>
    <p:extLst>
      <p:ext uri="{BB962C8B-B14F-4D97-AF65-F5344CB8AC3E}">
        <p14:creationId xmlns:p14="http://schemas.microsoft.com/office/powerpoint/2010/main" val="4288114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Requirements of Zakat Institutions</a:t>
            </a:r>
            <a:endParaRPr lang="en-US" dirty="0"/>
          </a:p>
        </p:txBody>
      </p:sp>
      <p:sp>
        <p:nvSpPr>
          <p:cNvPr id="3" name="Content Placeholder 2"/>
          <p:cNvSpPr>
            <a:spLocks noGrp="1"/>
          </p:cNvSpPr>
          <p:nvPr>
            <p:ph idx="1"/>
          </p:nvPr>
        </p:nvSpPr>
        <p:spPr/>
        <p:txBody>
          <a:bodyPr>
            <a:normAutofit/>
          </a:bodyPr>
          <a:lstStyle/>
          <a:p>
            <a:r>
              <a:rPr lang="en-US" dirty="0"/>
              <a:t>Therefore, the management of zakat must meet the following requirements. </a:t>
            </a:r>
            <a:endParaRPr lang="en-US" dirty="0" smtClean="0"/>
          </a:p>
          <a:p>
            <a:pPr lvl="1"/>
            <a:r>
              <a:rPr lang="en-US" dirty="0" smtClean="0"/>
              <a:t>First</a:t>
            </a:r>
            <a:r>
              <a:rPr lang="en-US" dirty="0"/>
              <a:t>, it must be registered under an Islamic community organization managing education, Islamic preaching and/or social affairs, and as a legal, nonprofit entity. </a:t>
            </a:r>
            <a:endParaRPr lang="en-US" dirty="0" smtClean="0"/>
          </a:p>
          <a:p>
            <a:pPr lvl="1"/>
            <a:r>
              <a:rPr lang="en-US" dirty="0" smtClean="0"/>
              <a:t>Second</a:t>
            </a:r>
            <a:r>
              <a:rPr lang="en-US" dirty="0"/>
              <a:t>, it must acquire recommendation from </a:t>
            </a:r>
            <a:r>
              <a:rPr lang="en-US" dirty="0" err="1"/>
              <a:t>Baznas</a:t>
            </a:r>
            <a:r>
              <a:rPr lang="en-US" dirty="0"/>
              <a:t>. </a:t>
            </a:r>
            <a:endParaRPr lang="en-US" dirty="0" smtClean="0"/>
          </a:p>
          <a:p>
            <a:pPr lvl="1"/>
            <a:r>
              <a:rPr lang="en-US" dirty="0" smtClean="0"/>
              <a:t>Third</a:t>
            </a:r>
            <a:r>
              <a:rPr lang="en-US" dirty="0"/>
              <a:t>, it must have a sharia supervisor. </a:t>
            </a:r>
            <a:endParaRPr lang="en-US" dirty="0" smtClean="0"/>
          </a:p>
          <a:p>
            <a:pPr lvl="1"/>
            <a:r>
              <a:rPr lang="en-US" dirty="0" smtClean="0"/>
              <a:t>Fourth</a:t>
            </a:r>
            <a:r>
              <a:rPr lang="en-US" dirty="0"/>
              <a:t>, it must have the technical, administrative and financial capabilities to carry out its activities. </a:t>
            </a:r>
            <a:endParaRPr lang="en-US" dirty="0" smtClean="0"/>
          </a:p>
          <a:p>
            <a:pPr lvl="1"/>
            <a:r>
              <a:rPr lang="en-US" dirty="0" smtClean="0"/>
              <a:t>Fifth</a:t>
            </a:r>
            <a:r>
              <a:rPr lang="en-US" dirty="0"/>
              <a:t>, it must have a program to utilize zakat for peoples’ welfare. </a:t>
            </a:r>
            <a:endParaRPr lang="en-US" dirty="0" smtClean="0"/>
          </a:p>
          <a:p>
            <a:pPr lvl="1"/>
            <a:r>
              <a:rPr lang="en-US" dirty="0" smtClean="0"/>
              <a:t>Sixth</a:t>
            </a:r>
            <a:r>
              <a:rPr lang="en-US" dirty="0"/>
              <a:t>, it must be prepared to be audited regularly according to principles of sharia and finance as regulated under the Zakat Law. </a:t>
            </a:r>
          </a:p>
        </p:txBody>
      </p:sp>
    </p:spTree>
    <p:extLst>
      <p:ext uri="{BB962C8B-B14F-4D97-AF65-F5344CB8AC3E}">
        <p14:creationId xmlns:p14="http://schemas.microsoft.com/office/powerpoint/2010/main" val="40263792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Future Challenge </a:t>
            </a:r>
            <a:endParaRPr lang="en-US" dirty="0"/>
          </a:p>
        </p:txBody>
      </p:sp>
      <p:sp>
        <p:nvSpPr>
          <p:cNvPr id="3" name="Content Placeholder 2"/>
          <p:cNvSpPr>
            <a:spLocks noGrp="1"/>
          </p:cNvSpPr>
          <p:nvPr>
            <p:ph idx="1"/>
          </p:nvPr>
        </p:nvSpPr>
        <p:spPr/>
        <p:txBody>
          <a:bodyPr>
            <a:normAutofit/>
          </a:bodyPr>
          <a:lstStyle/>
          <a:p>
            <a:r>
              <a:rPr lang="en-US" dirty="0" smtClean="0"/>
              <a:t>Now, how can we align zakat management law with the informal collection and distribution of alms and tithes in the community? This is what needs attention. Don't let burgeoning charity, especially in these difficult times, be hampered by regulations and red tape. </a:t>
            </a:r>
          </a:p>
          <a:p>
            <a:endParaRPr lang="en-US" dirty="0" smtClean="0"/>
          </a:p>
          <a:p>
            <a:endParaRPr lang="en-US" dirty="0"/>
          </a:p>
        </p:txBody>
      </p:sp>
    </p:spTree>
    <p:extLst>
      <p:ext uri="{BB962C8B-B14F-4D97-AF65-F5344CB8AC3E}">
        <p14:creationId xmlns:p14="http://schemas.microsoft.com/office/powerpoint/2010/main" val="3056662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pandemic has aroused extraordinary solidarity among citizens, with all elements of society working to help others. Don’t dampen this spirit because some of the efforts may be considered illegal. </a:t>
            </a:r>
          </a:p>
          <a:p>
            <a:r>
              <a:rPr lang="en-US" dirty="0" smtClean="0"/>
              <a:t>This is where </a:t>
            </a:r>
            <a:r>
              <a:rPr lang="en-US" dirty="0" err="1" smtClean="0"/>
              <a:t>Baznas</a:t>
            </a:r>
            <a:r>
              <a:rPr lang="en-US" dirty="0" smtClean="0"/>
              <a:t> and LAZ needs to be more proactive, simplify the bureaucracy and take the initiative to work directly with communities through neighborhoods and mosques throughout Indonesia by forming zakat management units among communities while involving the locals. </a:t>
            </a:r>
          </a:p>
          <a:p>
            <a:r>
              <a:rPr lang="en-US" dirty="0" smtClean="0"/>
              <a:t>The local units would be able to obtain data on the amount of tithes and alms in the regions. Data collected from the community can be accumulated as part of national ZIS management data. </a:t>
            </a:r>
          </a:p>
          <a:p>
            <a:r>
              <a:rPr lang="en-US" dirty="0" smtClean="0"/>
              <a:t>Any initiative to collect zakat funds must be monitored by the authorities to avoid fraud and to ensure the collection and distribution follows the law. In this way, zakat would become a real power that can be used to help the government overcome the COVID-19 disaster.</a:t>
            </a:r>
            <a:br>
              <a:rPr lang="en-US" dirty="0" smtClean="0"/>
            </a:br>
            <a:endParaRPr lang="en-US" dirty="0"/>
          </a:p>
        </p:txBody>
      </p:sp>
    </p:spTree>
    <p:extLst>
      <p:ext uri="{BB962C8B-B14F-4D97-AF65-F5344CB8AC3E}">
        <p14:creationId xmlns:p14="http://schemas.microsoft.com/office/powerpoint/2010/main" val="332921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a:t>
            </a:r>
            <a:r>
              <a:rPr lang="en-US" dirty="0"/>
              <a:t>Y</a:t>
            </a:r>
            <a:r>
              <a:rPr lang="en-US" dirty="0" smtClean="0"/>
              <a:t>ou</a:t>
            </a:r>
            <a:endParaRPr lang="en-US" dirty="0"/>
          </a:p>
        </p:txBody>
      </p:sp>
      <p:sp>
        <p:nvSpPr>
          <p:cNvPr id="3" name="Content Placeholder 2"/>
          <p:cNvSpPr>
            <a:spLocks noGrp="1"/>
          </p:cNvSpPr>
          <p:nvPr>
            <p:ph idx="1"/>
          </p:nvPr>
        </p:nvSpPr>
        <p:spPr/>
        <p:txBody>
          <a:bodyPr>
            <a:normAutofit/>
          </a:bodyPr>
          <a:lstStyle/>
          <a:p>
            <a:endParaRPr lang="en-US" dirty="0"/>
          </a:p>
        </p:txBody>
      </p:sp>
    </p:spTree>
    <p:extLst>
      <p:ext uri="{BB962C8B-B14F-4D97-AF65-F5344CB8AC3E}">
        <p14:creationId xmlns:p14="http://schemas.microsoft.com/office/powerpoint/2010/main" val="1873205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Corona virus disease 2019 (Covid-19) pandemic has </a:t>
            </a:r>
            <a:r>
              <a:rPr lang="en-US" dirty="0" smtClean="0"/>
              <a:t>spread. </a:t>
            </a:r>
            <a:r>
              <a:rPr lang="en-US" dirty="0"/>
              <a:t>The capital and several other areas are on alert. The government has advocated reducing activities in public spaces and staying at home as much as possible.</a:t>
            </a:r>
          </a:p>
          <a:p>
            <a:r>
              <a:rPr lang="en-US" dirty="0" smtClean="0"/>
              <a:t>A </a:t>
            </a:r>
            <a:r>
              <a:rPr lang="en-US" dirty="0"/>
              <a:t>number of offices and schools limit their activities. </a:t>
            </a:r>
            <a:r>
              <a:rPr lang="en-US" dirty="0" smtClean="0"/>
              <a:t>Lockdown </a:t>
            </a:r>
            <a:r>
              <a:rPr lang="en-US" dirty="0"/>
              <a:t>is </a:t>
            </a:r>
            <a:r>
              <a:rPr lang="en-US" dirty="0" smtClean="0"/>
              <a:t>option </a:t>
            </a:r>
            <a:r>
              <a:rPr lang="en-US" dirty="0"/>
              <a:t>that continues to roll. Until antivirals are found, the most likely treatment is to prevent the spread of viral infections.</a:t>
            </a:r>
          </a:p>
          <a:p>
            <a:r>
              <a:rPr lang="en-US" dirty="0"/>
              <a:t>In Indonesia, the virus attacks humans so quickly. As of </a:t>
            </a:r>
            <a:r>
              <a:rPr lang="en-US" dirty="0" smtClean="0"/>
              <a:t>October </a:t>
            </a:r>
            <a:r>
              <a:rPr lang="en-US" dirty="0"/>
              <a:t>2020, the government stated that </a:t>
            </a:r>
            <a:r>
              <a:rPr lang="en-US" dirty="0" smtClean="0"/>
              <a:t>averagely 4000 people </a:t>
            </a:r>
            <a:r>
              <a:rPr lang="en-US" dirty="0"/>
              <a:t>were positively infected </a:t>
            </a:r>
            <a:r>
              <a:rPr lang="en-US" dirty="0" smtClean="0"/>
              <a:t>daily. </a:t>
            </a:r>
            <a:r>
              <a:rPr lang="en-US" dirty="0"/>
              <a:t>This data places Indonesia as the country with the highest mortality ratio due to this pandemic.</a:t>
            </a:r>
          </a:p>
          <a:p>
            <a:r>
              <a:rPr lang="en-US" dirty="0"/>
              <a:t>In addition to attacking humans, Covid-19 shakes economic stability. Again, the middle-lower class are the most suffering victims. It is in this group that protection against the effects of a pandemic disaster should be a priority.</a:t>
            </a:r>
          </a:p>
          <a:p>
            <a:r>
              <a:rPr lang="en-US" dirty="0"/>
              <a:t>For the poor and vulnerable-poor families, disaster and disease are the determinants that are increasingly plunging them into poverty. Family members who are sick, automatically add to family shopping expenses.</a:t>
            </a:r>
          </a:p>
        </p:txBody>
      </p:sp>
    </p:spTree>
    <p:extLst>
      <p:ext uri="{BB962C8B-B14F-4D97-AF65-F5344CB8AC3E}">
        <p14:creationId xmlns:p14="http://schemas.microsoft.com/office/powerpoint/2010/main" val="208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a:t>Although the government guarantees financing for suspect Covid-19, operational costs during treatment are a new burden component in the family. The condition gets worse if the suspect is the breadwinner.</a:t>
            </a:r>
          </a:p>
          <a:p>
            <a:r>
              <a:rPr lang="en-US" dirty="0"/>
              <a:t>Instantly, the family lost its source of livelihood and fell into poverty. The pandemic also has a wider impact. Not only for the suspect and his family, but also for workers in the informal sector.</a:t>
            </a:r>
          </a:p>
          <a:p>
            <a:r>
              <a:rPr lang="en-US" dirty="0"/>
              <a:t>The work from home policy in a number of offices and schools is thought to have an impact on informal workers. Street vendors as well as transportation and motorcycle taxi drivers are most exposed to this condition. The value of their business transactions is likely to fall and it could be zero.</a:t>
            </a:r>
          </a:p>
          <a:p>
            <a:r>
              <a:rPr lang="en-US" dirty="0"/>
              <a:t>Reduction and loss of daily income would increase the degree of poverty for them. In this condition, the state should be present, provide protection and a sense of security. It was true that an accelerated handling task force was formed, but that was not enough.</a:t>
            </a:r>
          </a:p>
          <a:p>
            <a:r>
              <a:rPr lang="en-US" dirty="0"/>
              <a:t>There are externalities from the pandemic, impoverishing those who are already poor and vulnerable to poverty. Realizing this, the President </a:t>
            </a:r>
            <a:r>
              <a:rPr lang="en-US" dirty="0" smtClean="0"/>
              <a:t>has </a:t>
            </a:r>
            <a:r>
              <a:rPr lang="en-US" dirty="0"/>
              <a:t>pushed for the transfer of the state budget to help people in the informal business sector.</a:t>
            </a:r>
          </a:p>
          <a:p>
            <a:r>
              <a:rPr lang="en-US" dirty="0"/>
              <a:t>This goodwill is good, but it could be rhetorical only. The use of state finances is inflexible. An APBN-P determination is required for budget relocation. In the midst of a pandemic wave, zakat can actually do more to deal with this situation.</a:t>
            </a:r>
          </a:p>
        </p:txBody>
      </p:sp>
    </p:spTree>
    <p:extLst>
      <p:ext uri="{BB962C8B-B14F-4D97-AF65-F5344CB8AC3E}">
        <p14:creationId xmlns:p14="http://schemas.microsoft.com/office/powerpoint/2010/main" val="388159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Islamic Financial Instruments</a:t>
            </a:r>
            <a:endParaRPr lang="en-US" dirty="0"/>
          </a:p>
        </p:txBody>
      </p:sp>
      <p:sp>
        <p:nvSpPr>
          <p:cNvPr id="3" name="Content Placeholder 2"/>
          <p:cNvSpPr>
            <a:spLocks noGrp="1"/>
          </p:cNvSpPr>
          <p:nvPr>
            <p:ph idx="1"/>
          </p:nvPr>
        </p:nvSpPr>
        <p:spPr/>
        <p:txBody>
          <a:bodyPr>
            <a:normAutofit lnSpcReduction="10000"/>
          </a:bodyPr>
          <a:lstStyle/>
          <a:p>
            <a:r>
              <a:rPr lang="en-US" dirty="0"/>
              <a:t>Islam has financial instruments to alleviate poverty and distribute income </a:t>
            </a:r>
            <a:r>
              <a:rPr lang="en-US" dirty="0" smtClean="0"/>
              <a:t>fairly. The instrument is </a:t>
            </a:r>
            <a:r>
              <a:rPr lang="en-US" b="1" dirty="0" err="1" smtClean="0"/>
              <a:t>sadaqah</a:t>
            </a:r>
            <a:r>
              <a:rPr lang="en-US" dirty="0"/>
              <a:t>. the </a:t>
            </a:r>
            <a:r>
              <a:rPr lang="en-US" dirty="0" smtClean="0"/>
              <a:t>instrument </a:t>
            </a:r>
            <a:r>
              <a:rPr lang="en-US" dirty="0"/>
              <a:t>therefore help government programs to reduce inequality and improve social welfare, thereby promoting economic growth. </a:t>
            </a:r>
            <a:endParaRPr lang="en-US" dirty="0" smtClean="0"/>
          </a:p>
          <a:p>
            <a:pPr lvl="1"/>
            <a:r>
              <a:rPr lang="en-US" dirty="0" err="1" smtClean="0"/>
              <a:t>Sadaqah</a:t>
            </a:r>
            <a:r>
              <a:rPr lang="en-US" dirty="0" smtClean="0"/>
              <a:t> is one’s giving as charity in general be it tangible (wealth) or intangible (energy, and even only a smile) forms.</a:t>
            </a:r>
          </a:p>
          <a:p>
            <a:pPr lvl="1"/>
            <a:r>
              <a:rPr lang="en-US" dirty="0" smtClean="0"/>
              <a:t>For the tangible, there are two types of </a:t>
            </a:r>
            <a:r>
              <a:rPr lang="en-US" dirty="0" err="1" smtClean="0"/>
              <a:t>saqadah</a:t>
            </a:r>
            <a:r>
              <a:rPr lang="en-US" dirty="0" smtClean="0"/>
              <a:t> the compulsory/mandatory and the </a:t>
            </a:r>
            <a:r>
              <a:rPr lang="en-US" dirty="0" err="1" smtClean="0"/>
              <a:t>sunnah</a:t>
            </a:r>
            <a:r>
              <a:rPr lang="en-US" dirty="0" smtClean="0"/>
              <a:t> (advised/recommended by the prophet/religion).</a:t>
            </a:r>
          </a:p>
          <a:p>
            <a:pPr lvl="1"/>
            <a:r>
              <a:rPr lang="en-US" dirty="0" smtClean="0"/>
              <a:t>The Mandatory </a:t>
            </a:r>
            <a:r>
              <a:rPr lang="en-US" dirty="0" err="1" smtClean="0"/>
              <a:t>sadaqah</a:t>
            </a:r>
            <a:r>
              <a:rPr lang="en-US" dirty="0" smtClean="0"/>
              <a:t> is called </a:t>
            </a:r>
            <a:r>
              <a:rPr lang="en-US" i="1" dirty="0" smtClean="0"/>
              <a:t>zakat </a:t>
            </a:r>
            <a:r>
              <a:rPr lang="en-US" dirty="0" smtClean="0"/>
              <a:t>(obligatory for the rich) while the Sunnah is called </a:t>
            </a:r>
            <a:r>
              <a:rPr lang="en-US" i="1" dirty="0" err="1" smtClean="0"/>
              <a:t>infaq</a:t>
            </a:r>
            <a:r>
              <a:rPr lang="en-US" i="1" dirty="0" smtClean="0"/>
              <a:t> </a:t>
            </a:r>
            <a:r>
              <a:rPr lang="en-US" dirty="0" smtClean="0"/>
              <a:t>(recommended for everyone to do, including the poor, based on their level of piety)</a:t>
            </a:r>
            <a:br>
              <a:rPr lang="en-US" dirty="0" smtClean="0"/>
            </a:b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3186176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Zakat of Wealth</a:t>
            </a:r>
            <a:endParaRPr lang="en-US" dirty="0"/>
          </a:p>
        </p:txBody>
      </p:sp>
      <p:sp>
        <p:nvSpPr>
          <p:cNvPr id="3" name="Content Placeholder 2"/>
          <p:cNvSpPr>
            <a:spLocks noGrp="1"/>
          </p:cNvSpPr>
          <p:nvPr>
            <p:ph idx="1"/>
          </p:nvPr>
        </p:nvSpPr>
        <p:spPr/>
        <p:txBody>
          <a:bodyPr>
            <a:normAutofit fontScale="92500"/>
          </a:bodyPr>
          <a:lstStyle/>
          <a:p>
            <a:r>
              <a:rPr lang="en-US" dirty="0"/>
              <a:t>Zakat comprises small parts </a:t>
            </a:r>
            <a:r>
              <a:rPr lang="en-US" dirty="0" smtClean="0"/>
              <a:t>(2,5%) of one’s idle asset which equal to 85 grams of gold and is kept for one lunar year.  </a:t>
            </a:r>
          </a:p>
          <a:p>
            <a:r>
              <a:rPr lang="en-US" dirty="0" smtClean="0"/>
              <a:t>Zakat is given </a:t>
            </a:r>
            <a:r>
              <a:rPr lang="en-US" dirty="0"/>
              <a:t>to eight </a:t>
            </a:r>
            <a:r>
              <a:rPr lang="en-US" dirty="0" smtClean="0"/>
              <a:t>categories</a:t>
            </a:r>
          </a:p>
          <a:p>
            <a:pPr lvl="1"/>
            <a:r>
              <a:rPr lang="en-US" dirty="0"/>
              <a:t>the poor and the indigent, and to those who work on [administering] it, and to those whose hearts are to be reconciled, and to [free] those in bondage, and to the debt-ridden, and for the cause of God, and to the wayfarer. [This is] an obligation from God. And God is all-knowing, all-wise. - Al-</a:t>
            </a:r>
            <a:r>
              <a:rPr lang="en-US" dirty="0" err="1"/>
              <a:t>Tawbah</a:t>
            </a:r>
            <a:r>
              <a:rPr lang="en-US" dirty="0"/>
              <a:t>, </a:t>
            </a:r>
            <a:r>
              <a:rPr lang="en-US" dirty="0" smtClean="0"/>
              <a:t>9:60</a:t>
            </a:r>
            <a:endParaRPr lang="en-US" dirty="0"/>
          </a:p>
          <a:p>
            <a:r>
              <a:rPr lang="en-US" dirty="0" smtClean="0"/>
              <a:t>In Indonesia zakat is regulated </a:t>
            </a:r>
            <a:r>
              <a:rPr lang="en-US" dirty="0"/>
              <a:t>in the 2011 law on zakat management. The conditions of one type of tithes, the zakat mal, for instance, is that the asset, including salaries, has to have accumulated for one year. </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2788682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Other form of Zakat</a:t>
            </a:r>
            <a:endParaRPr lang="en-US" dirty="0"/>
          </a:p>
        </p:txBody>
      </p:sp>
      <p:sp>
        <p:nvSpPr>
          <p:cNvPr id="3" name="Content Placeholder 2"/>
          <p:cNvSpPr>
            <a:spLocks noGrp="1"/>
          </p:cNvSpPr>
          <p:nvPr>
            <p:ph idx="1"/>
          </p:nvPr>
        </p:nvSpPr>
        <p:spPr/>
        <p:txBody>
          <a:bodyPr>
            <a:normAutofit/>
          </a:bodyPr>
          <a:lstStyle/>
          <a:p>
            <a:r>
              <a:rPr lang="en-US" dirty="0"/>
              <a:t>In addition to zakat mal, before celebrating </a:t>
            </a:r>
            <a:r>
              <a:rPr lang="en-US" dirty="0" err="1"/>
              <a:t>Idul</a:t>
            </a:r>
            <a:r>
              <a:rPr lang="en-US" dirty="0"/>
              <a:t> </a:t>
            </a:r>
            <a:r>
              <a:rPr lang="en-US" dirty="0" err="1"/>
              <a:t>Fitri</a:t>
            </a:r>
            <a:r>
              <a:rPr lang="en-US" dirty="0"/>
              <a:t>, every Muslim is required to pay zakat </a:t>
            </a:r>
            <a:r>
              <a:rPr lang="en-US" dirty="0" err="1"/>
              <a:t>fitrah</a:t>
            </a:r>
            <a:r>
              <a:rPr lang="en-US" dirty="0"/>
              <a:t>, which is around </a:t>
            </a:r>
            <a:r>
              <a:rPr lang="en-US" dirty="0" err="1"/>
              <a:t>Rp</a:t>
            </a:r>
            <a:r>
              <a:rPr lang="en-US" dirty="0"/>
              <a:t> 40,000 (US$2.72) per person, today’s value for 2.5 kilograms of rice. Its main purpose is to help the poor and needy join the celebration while purifying those who fast from inappropriate actions or comments.</a:t>
            </a:r>
            <a:r>
              <a:rPr lang="en-US" dirty="0" smtClean="0"/>
              <a:t/>
            </a:r>
            <a:br>
              <a:rPr lang="en-US" dirty="0" smtClean="0"/>
            </a:br>
            <a:r>
              <a:rPr lang="en-US" dirty="0" smtClean="0"/>
              <a:t/>
            </a:r>
            <a:br>
              <a:rPr lang="en-US" dirty="0" smtClean="0"/>
            </a:br>
            <a:endParaRPr lang="en-US" dirty="0"/>
          </a:p>
        </p:txBody>
      </p:sp>
      <p:pic>
        <p:nvPicPr>
          <p:cNvPr id="1028" name="Picture 4" descr="Pengertian dan Macam-Macam Zakat | Republika Onlin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1054" y="3957475"/>
            <a:ext cx="2722834" cy="163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4395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Zakat and Covid-19 in Indonesia</a:t>
            </a:r>
            <a:endParaRPr lang="en-US" dirty="0"/>
          </a:p>
        </p:txBody>
      </p:sp>
      <p:sp>
        <p:nvSpPr>
          <p:cNvPr id="3" name="Content Placeholder 2"/>
          <p:cNvSpPr>
            <a:spLocks noGrp="1"/>
          </p:cNvSpPr>
          <p:nvPr>
            <p:ph idx="1"/>
          </p:nvPr>
        </p:nvSpPr>
        <p:spPr/>
        <p:txBody>
          <a:bodyPr>
            <a:normAutofit/>
          </a:bodyPr>
          <a:lstStyle/>
          <a:p>
            <a:r>
              <a:rPr lang="en-US" dirty="0"/>
              <a:t>To help the nation overcome this pandemic, one thing Muslims can do is </a:t>
            </a:r>
            <a:r>
              <a:rPr lang="en-US" dirty="0" smtClean="0"/>
              <a:t>optimizing </a:t>
            </a:r>
            <a:r>
              <a:rPr lang="en-US" dirty="0"/>
              <a:t>the aforementioned instruments to help communities survive. To help affected people and support the needs of health </a:t>
            </a:r>
            <a:r>
              <a:rPr lang="en-US" dirty="0" smtClean="0"/>
              <a:t>equipment </a:t>
            </a:r>
          </a:p>
          <a:p>
            <a:r>
              <a:rPr lang="en-US" dirty="0"/>
              <a:t>T</a:t>
            </a:r>
            <a:r>
              <a:rPr lang="en-US" dirty="0" smtClean="0"/>
              <a:t>he </a:t>
            </a:r>
            <a:r>
              <a:rPr lang="en-US" dirty="0"/>
              <a:t>Indonesian </a:t>
            </a:r>
            <a:r>
              <a:rPr lang="en-US" dirty="0" err="1" smtClean="0"/>
              <a:t>Ulema</a:t>
            </a:r>
            <a:r>
              <a:rPr lang="en-US" dirty="0" smtClean="0"/>
              <a:t> </a:t>
            </a:r>
            <a:r>
              <a:rPr lang="en-US" dirty="0"/>
              <a:t>Council (MUI) even stated in its April </a:t>
            </a:r>
            <a:r>
              <a:rPr lang="en-US" dirty="0" smtClean="0"/>
              <a:t>fatwa (Islamic jurists’ opinion) </a:t>
            </a:r>
            <a:r>
              <a:rPr lang="en-US" dirty="0"/>
              <a:t>on </a:t>
            </a:r>
            <a:r>
              <a:rPr lang="en-US" dirty="0" err="1" smtClean="0"/>
              <a:t>sadaqah</a:t>
            </a:r>
            <a:r>
              <a:rPr lang="en-US" dirty="0" smtClean="0"/>
              <a:t> (Zakat and </a:t>
            </a:r>
            <a:r>
              <a:rPr lang="en-US" dirty="0" err="1" smtClean="0"/>
              <a:t>infaq</a:t>
            </a:r>
            <a:r>
              <a:rPr lang="en-US" dirty="0" smtClean="0"/>
              <a:t>) funds especially that </a:t>
            </a:r>
            <a:r>
              <a:rPr lang="en-US" dirty="0"/>
              <a:t>contributions from zakat mal do not have to wait for one year’s accumulation of assets.</a:t>
            </a:r>
            <a:r>
              <a:rPr lang="en-US" dirty="0" smtClean="0"/>
              <a:t/>
            </a:r>
            <a:br>
              <a:rPr lang="en-US" dirty="0" smtClean="0"/>
            </a:br>
            <a:r>
              <a:rPr lang="en-US" dirty="0" smtClean="0"/>
              <a:t/>
            </a:r>
            <a:br>
              <a:rPr lang="en-US" dirty="0" smtClean="0"/>
            </a:br>
            <a:endParaRPr lang="en-US" dirty="0" smtClean="0"/>
          </a:p>
          <a:p>
            <a:endParaRPr lang="en-US" dirty="0"/>
          </a:p>
        </p:txBody>
      </p:sp>
    </p:spTree>
    <p:extLst>
      <p:ext uri="{BB962C8B-B14F-4D97-AF65-F5344CB8AC3E}">
        <p14:creationId xmlns:p14="http://schemas.microsoft.com/office/powerpoint/2010/main" val="1254640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Potential of Indonesia’s Zakat</a:t>
            </a:r>
            <a:endParaRPr lang="en-US" dirty="0"/>
          </a:p>
        </p:txBody>
      </p:sp>
      <p:sp>
        <p:nvSpPr>
          <p:cNvPr id="3" name="Content Placeholder 2"/>
          <p:cNvSpPr>
            <a:spLocks noGrp="1"/>
          </p:cNvSpPr>
          <p:nvPr>
            <p:ph idx="1"/>
          </p:nvPr>
        </p:nvSpPr>
        <p:spPr/>
        <p:txBody>
          <a:bodyPr>
            <a:normAutofit/>
          </a:bodyPr>
          <a:lstStyle/>
          <a:p>
            <a:r>
              <a:rPr lang="en-US" dirty="0"/>
              <a:t>According to the National Alms </a:t>
            </a:r>
            <a:r>
              <a:rPr lang="en-US" dirty="0" smtClean="0"/>
              <a:t>Agency’s </a:t>
            </a:r>
            <a:r>
              <a:rPr lang="en-US" dirty="0"/>
              <a:t>(</a:t>
            </a:r>
            <a:r>
              <a:rPr lang="en-US" dirty="0" err="1"/>
              <a:t>Baznas</a:t>
            </a:r>
            <a:r>
              <a:rPr lang="en-US" dirty="0"/>
              <a:t>) Potential Mapping Indicator, the potential for zakat in 2019 was </a:t>
            </a:r>
            <a:r>
              <a:rPr lang="en-US" dirty="0" err="1"/>
              <a:t>Rp</a:t>
            </a:r>
            <a:r>
              <a:rPr lang="en-US" dirty="0"/>
              <a:t> 233.8 trillion (US$ 15.7 billion). </a:t>
            </a:r>
            <a:endParaRPr lang="en-US" dirty="0" smtClean="0"/>
          </a:p>
          <a:p>
            <a:r>
              <a:rPr lang="en-US" dirty="0" err="1" smtClean="0"/>
              <a:t>Baznas</a:t>
            </a:r>
            <a:r>
              <a:rPr lang="en-US" dirty="0" smtClean="0"/>
              <a:t> also stated that </a:t>
            </a:r>
            <a:r>
              <a:rPr lang="en-US" dirty="0"/>
              <a:t>the nationwide potential this year was about </a:t>
            </a:r>
            <a:r>
              <a:rPr lang="en-US" dirty="0" err="1"/>
              <a:t>Rp</a:t>
            </a:r>
            <a:r>
              <a:rPr lang="en-US" dirty="0"/>
              <a:t> 340 trillion. Even though the realization this year would be far from initial expectations, the amount of zakat income in 2020 would still be very significant to aid millions of people severely affected by COVID-19.</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92155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Issue on Zakat Institution</a:t>
            </a:r>
            <a:endParaRPr lang="en-US" dirty="0"/>
          </a:p>
        </p:txBody>
      </p:sp>
      <p:sp>
        <p:nvSpPr>
          <p:cNvPr id="3" name="Content Placeholder 2"/>
          <p:cNvSpPr>
            <a:spLocks noGrp="1"/>
          </p:cNvSpPr>
          <p:nvPr>
            <p:ph idx="1"/>
          </p:nvPr>
        </p:nvSpPr>
        <p:spPr/>
        <p:txBody>
          <a:bodyPr>
            <a:normAutofit/>
          </a:bodyPr>
          <a:lstStyle/>
          <a:p>
            <a:r>
              <a:rPr lang="en-US" dirty="0"/>
              <a:t>As always, the issue is accountability and whether anyone can raise such public funds. According to the Zakat Law, </a:t>
            </a:r>
            <a:r>
              <a:rPr lang="en-US" dirty="0" err="1"/>
              <a:t>Baznas</a:t>
            </a:r>
            <a:r>
              <a:rPr lang="en-US" dirty="0"/>
              <a:t> and zakat management institutions (LAZ) are authorized to collect and distribute zakat. </a:t>
            </a:r>
            <a:r>
              <a:rPr lang="en-US" dirty="0" smtClean="0"/>
              <a:t/>
            </a:r>
            <a:br>
              <a:rPr lang="en-US" dirty="0" smtClean="0"/>
            </a:br>
            <a:r>
              <a:rPr lang="en-US" dirty="0" smtClean="0"/>
              <a:t/>
            </a:r>
            <a:br>
              <a:rPr lang="en-US" dirty="0" smtClean="0"/>
            </a:br>
            <a:r>
              <a:rPr lang="en-US" dirty="0"/>
              <a:t>While </a:t>
            </a:r>
            <a:r>
              <a:rPr lang="en-US" dirty="0" err="1"/>
              <a:t>Baznas</a:t>
            </a:r>
            <a:r>
              <a:rPr lang="en-US" dirty="0"/>
              <a:t> was formed by the government to manage zakat at the national level, LAZ are formed based on community or organization initiatives. At present, </a:t>
            </a:r>
            <a:r>
              <a:rPr lang="en-US" dirty="0" err="1"/>
              <a:t>Baznas</a:t>
            </a:r>
            <a:r>
              <a:rPr lang="en-US" dirty="0"/>
              <a:t> exists in all 34 provinces and 514 regencies/cities. Meanwhile, there are 24 LAZ at the national level, 12 at the provincial level and 33 across regencies/cities</a:t>
            </a:r>
          </a:p>
          <a:p>
            <a:endParaRPr lang="en-US" dirty="0"/>
          </a:p>
        </p:txBody>
      </p:sp>
    </p:spTree>
    <p:extLst>
      <p:ext uri="{BB962C8B-B14F-4D97-AF65-F5344CB8AC3E}">
        <p14:creationId xmlns:p14="http://schemas.microsoft.com/office/powerpoint/2010/main" val="4250952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13902</TotalTime>
  <Words>1339</Words>
  <Application>Microsoft Office PowerPoint</Application>
  <PresentationFormat>On-screen Show (4:3)</PresentationFormat>
  <Paragraphs>60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Alexon RR</vt:lpstr>
      <vt:lpstr>Arial</vt:lpstr>
      <vt:lpstr>Calibri</vt:lpstr>
      <vt:lpstr>Office Theme</vt:lpstr>
      <vt:lpstr>The Role of zakat during COVID-19 Pandemic in Indonesia</vt:lpstr>
      <vt:lpstr>Introduction</vt:lpstr>
      <vt:lpstr>Introduction</vt:lpstr>
      <vt:lpstr>Islamic Financial Instruments</vt:lpstr>
      <vt:lpstr>Zakat of Wealth</vt:lpstr>
      <vt:lpstr>Other form of Zakat</vt:lpstr>
      <vt:lpstr>Zakat and Covid-19 in Indonesia</vt:lpstr>
      <vt:lpstr>Potential of Indonesia’s Zakat</vt:lpstr>
      <vt:lpstr>Issue on Zakat Institution</vt:lpstr>
      <vt:lpstr>Zakat Institutions Accountability</vt:lpstr>
      <vt:lpstr>Arcticle on Zakat</vt:lpstr>
      <vt:lpstr>Requirements of Zakat Institutions</vt:lpstr>
      <vt:lpstr>Future Challenge </vt:lpstr>
      <vt:lpstr>Conclusion</vt:lpstr>
      <vt:lpstr>Thank You</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Umsida</dc:creator>
  <cp:lastModifiedBy>Umsida</cp:lastModifiedBy>
  <cp:revision>74</cp:revision>
  <dcterms:created xsi:type="dcterms:W3CDTF">2020-02-15T07:43:23Z</dcterms:created>
  <dcterms:modified xsi:type="dcterms:W3CDTF">2020-10-25T12:08:14Z</dcterms:modified>
</cp:coreProperties>
</file>